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0" r:id="rId11"/>
    <p:sldId id="268" r:id="rId12"/>
    <p:sldId id="267" r:id="rId13"/>
    <p:sldId id="269" r:id="rId14"/>
    <p:sldId id="276" r:id="rId15"/>
    <p:sldId id="270" r:id="rId16"/>
    <p:sldId id="275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95A49-B24B-4105-9E61-20457B433898}" v="10" dt="2022-06-11T15:06:58.622"/>
    <p1510:client id="{1982525D-292F-4139-B56D-1C2FE9137D7A}" v="52" dt="2022-06-11T13:59:44.438"/>
    <p1510:client id="{2643669A-7636-4B0B-9F1A-85985F7AF1A2}" v="13" dt="2022-06-15T07:50:22.614"/>
    <p1510:client id="{680CFF68-105E-4393-AC9F-834C4C979A26}" v="4" dt="2022-06-11T09:32:44.946"/>
    <p1510:client id="{6E30E1DE-384F-4949-BE4D-96B6FDD920B2}" v="561" dt="2022-06-11T10:53:57.504"/>
    <p1510:client id="{E8A1B018-99BE-454C-9AD7-F4FD63FDE149}" v="120" dt="2022-06-12T07:21:32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D - Lin Wei" userId="S::wei_lin@mymail.sutd.edu.sg::b082076f-94c2-44a0-ac71-04c2654ce3c9" providerId="AD" clId="Web-{2643669A-7636-4B0B-9F1A-85985F7AF1A2}"/>
    <pc:docChg chg="addSld modSld">
      <pc:chgData name="PhD - Lin Wei" userId="S::wei_lin@mymail.sutd.edu.sg::b082076f-94c2-44a0-ac71-04c2654ce3c9" providerId="AD" clId="Web-{2643669A-7636-4B0B-9F1A-85985F7AF1A2}" dt="2022-06-15T07:50:22.614" v="11" actId="14100"/>
      <pc:docMkLst>
        <pc:docMk/>
      </pc:docMkLst>
      <pc:sldChg chg="modSp">
        <pc:chgData name="PhD - Lin Wei" userId="S::wei_lin@mymail.sutd.edu.sg::b082076f-94c2-44a0-ac71-04c2654ce3c9" providerId="AD" clId="Web-{2643669A-7636-4B0B-9F1A-85985F7AF1A2}" dt="2022-06-15T07:31:30.688" v="4" actId="20577"/>
        <pc:sldMkLst>
          <pc:docMk/>
          <pc:sldMk cId="109857222" sldId="256"/>
        </pc:sldMkLst>
        <pc:spChg chg="mod">
          <ac:chgData name="PhD - Lin Wei" userId="S::wei_lin@mymail.sutd.edu.sg::b082076f-94c2-44a0-ac71-04c2654ce3c9" providerId="AD" clId="Web-{2643669A-7636-4B0B-9F1A-85985F7AF1A2}" dt="2022-06-15T07:31:30.688" v="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PhD - Lin Wei" userId="S::wei_lin@mymail.sutd.edu.sg::b082076f-94c2-44a0-ac71-04c2654ce3c9" providerId="AD" clId="Web-{2643669A-7636-4B0B-9F1A-85985F7AF1A2}" dt="2022-06-15T07:35:55.224" v="7" actId="1076"/>
        <pc:sldMkLst>
          <pc:docMk/>
          <pc:sldMk cId="4086930741" sldId="258"/>
        </pc:sldMkLst>
        <pc:spChg chg="mod">
          <ac:chgData name="PhD - Lin Wei" userId="S::wei_lin@mymail.sutd.edu.sg::b082076f-94c2-44a0-ac71-04c2654ce3c9" providerId="AD" clId="Web-{2643669A-7636-4B0B-9F1A-85985F7AF1A2}" dt="2022-06-15T07:35:55.224" v="7" actId="1076"/>
          <ac:spMkLst>
            <pc:docMk/>
            <pc:sldMk cId="4086930741" sldId="258"/>
            <ac:spMk id="3" creationId="{D0551719-23D3-3EA2-CB18-B6CF8AE68699}"/>
          </ac:spMkLst>
        </pc:spChg>
      </pc:sldChg>
      <pc:sldChg chg="addSp delSp modSp add replId">
        <pc:chgData name="PhD - Lin Wei" userId="S::wei_lin@mymail.sutd.edu.sg::b082076f-94c2-44a0-ac71-04c2654ce3c9" providerId="AD" clId="Web-{2643669A-7636-4B0B-9F1A-85985F7AF1A2}" dt="2022-06-15T07:50:22.614" v="11" actId="14100"/>
        <pc:sldMkLst>
          <pc:docMk/>
          <pc:sldMk cId="1080417139" sldId="276"/>
        </pc:sldMkLst>
        <pc:spChg chg="add del mod">
          <ac:chgData name="PhD - Lin Wei" userId="S::wei_lin@mymail.sutd.edu.sg::b082076f-94c2-44a0-ac71-04c2654ce3c9" providerId="AD" clId="Web-{2643669A-7636-4B0B-9F1A-85985F7AF1A2}" dt="2022-06-15T07:50:14.426" v="10"/>
          <ac:spMkLst>
            <pc:docMk/>
            <pc:sldMk cId="1080417139" sldId="276"/>
            <ac:spMk id="5" creationId="{C9D164D6-8F6A-A52C-6945-61ABD7736957}"/>
          </ac:spMkLst>
        </pc:spChg>
        <pc:picChg chg="del">
          <ac:chgData name="PhD - Lin Wei" userId="S::wei_lin@mymail.sutd.edu.sg::b082076f-94c2-44a0-ac71-04c2654ce3c9" providerId="AD" clId="Web-{2643669A-7636-4B0B-9F1A-85985F7AF1A2}" dt="2022-06-15T07:50:12.442" v="9"/>
          <ac:picMkLst>
            <pc:docMk/>
            <pc:sldMk cId="1080417139" sldId="276"/>
            <ac:picMk id="4" creationId="{CEA51409-4F60-4338-36DD-0BAAB02A0916}"/>
          </ac:picMkLst>
        </pc:picChg>
        <pc:picChg chg="add mod ord">
          <ac:chgData name="PhD - Lin Wei" userId="S::wei_lin@mymail.sutd.edu.sg::b082076f-94c2-44a0-ac71-04c2654ce3c9" providerId="AD" clId="Web-{2643669A-7636-4B0B-9F1A-85985F7AF1A2}" dt="2022-06-15T07:50:22.614" v="11" actId="14100"/>
          <ac:picMkLst>
            <pc:docMk/>
            <pc:sldMk cId="1080417139" sldId="276"/>
            <ac:picMk id="6" creationId="{10F4B9CB-C1FD-03C7-E470-20DAE3008B64}"/>
          </ac:picMkLst>
        </pc:picChg>
      </pc:sldChg>
    </pc:docChg>
  </pc:docChgLst>
  <pc:docChgLst>
    <pc:chgData name="PhD - Lin Wei" userId="S::wei_lin@mymail.sutd.edu.sg::b082076f-94c2-44a0-ac71-04c2654ce3c9" providerId="AD" clId="Web-{6E30E1DE-384F-4949-BE4D-96B6FDD920B2}"/>
    <pc:docChg chg="addSld delSld modSld">
      <pc:chgData name="PhD - Lin Wei" userId="S::wei_lin@mymail.sutd.edu.sg::b082076f-94c2-44a0-ac71-04c2654ce3c9" providerId="AD" clId="Web-{6E30E1DE-384F-4949-BE4D-96B6FDD920B2}" dt="2022-06-11T10:53:57.504" v="536" actId="14100"/>
      <pc:docMkLst>
        <pc:docMk/>
      </pc:docMkLst>
      <pc:sldChg chg="addSp modSp">
        <pc:chgData name="PhD - Lin Wei" userId="S::wei_lin@mymail.sutd.edu.sg::b082076f-94c2-44a0-ac71-04c2654ce3c9" providerId="AD" clId="Web-{6E30E1DE-384F-4949-BE4D-96B6FDD920B2}" dt="2022-06-11T09:44:44.135" v="141" actId="14100"/>
        <pc:sldMkLst>
          <pc:docMk/>
          <pc:sldMk cId="1269411190" sldId="257"/>
        </pc:sldMkLst>
        <pc:spChg chg="mod">
          <ac:chgData name="PhD - Lin Wei" userId="S::wei_lin@mymail.sutd.edu.sg::b082076f-94c2-44a0-ac71-04c2654ce3c9" providerId="AD" clId="Web-{6E30E1DE-384F-4949-BE4D-96B6FDD920B2}" dt="2022-06-11T09:35:08.120" v="2" actId="20577"/>
          <ac:spMkLst>
            <pc:docMk/>
            <pc:sldMk cId="1269411190" sldId="257"/>
            <ac:spMk id="2" creationId="{B4C32A06-1837-35FA-827A-EAF7C9DBB12E}"/>
          </ac:spMkLst>
        </pc:spChg>
        <pc:spChg chg="mod">
          <ac:chgData name="PhD - Lin Wei" userId="S::wei_lin@mymail.sutd.edu.sg::b082076f-94c2-44a0-ac71-04c2654ce3c9" providerId="AD" clId="Web-{6E30E1DE-384F-4949-BE4D-96B6FDD920B2}" dt="2022-06-11T09:44:34.275" v="138" actId="20577"/>
          <ac:spMkLst>
            <pc:docMk/>
            <pc:sldMk cId="1269411190" sldId="257"/>
            <ac:spMk id="3" creationId="{D0551719-23D3-3EA2-CB18-B6CF8AE68699}"/>
          </ac:spMkLst>
        </pc:spChg>
        <pc:picChg chg="add mod">
          <ac:chgData name="PhD - Lin Wei" userId="S::wei_lin@mymail.sutd.edu.sg::b082076f-94c2-44a0-ac71-04c2654ce3c9" providerId="AD" clId="Web-{6E30E1DE-384F-4949-BE4D-96B6FDD920B2}" dt="2022-06-11T09:44:44.135" v="141" actId="14100"/>
          <ac:picMkLst>
            <pc:docMk/>
            <pc:sldMk cId="1269411190" sldId="257"/>
            <ac:picMk id="4" creationId="{1A087700-24CB-8A06-A9DB-8AFA9C729B37}"/>
          </ac:picMkLst>
        </pc:picChg>
      </pc:sldChg>
      <pc:sldChg chg="modSp add replId">
        <pc:chgData name="PhD - Lin Wei" userId="S::wei_lin@mymail.sutd.edu.sg::b082076f-94c2-44a0-ac71-04c2654ce3c9" providerId="AD" clId="Web-{6E30E1DE-384F-4949-BE4D-96B6FDD920B2}" dt="2022-06-11T09:47:22.795" v="198" actId="20577"/>
        <pc:sldMkLst>
          <pc:docMk/>
          <pc:sldMk cId="4086930741" sldId="258"/>
        </pc:sldMkLst>
        <pc:spChg chg="mod">
          <ac:chgData name="PhD - Lin Wei" userId="S::wei_lin@mymail.sutd.edu.sg::b082076f-94c2-44a0-ac71-04c2654ce3c9" providerId="AD" clId="Web-{6E30E1DE-384F-4949-BE4D-96B6FDD920B2}" dt="2022-06-11T09:47:22.795" v="198" actId="20577"/>
          <ac:spMkLst>
            <pc:docMk/>
            <pc:sldMk cId="4086930741" sldId="258"/>
            <ac:spMk id="3" creationId="{D0551719-23D3-3EA2-CB18-B6CF8AE68699}"/>
          </ac:spMkLst>
        </pc:spChg>
      </pc:sldChg>
      <pc:sldChg chg="addSp delSp modSp new del">
        <pc:chgData name="PhD - Lin Wei" userId="S::wei_lin@mymail.sutd.edu.sg::b082076f-94c2-44a0-ac71-04c2654ce3c9" providerId="AD" clId="Web-{6E30E1DE-384F-4949-BE4D-96B6FDD920B2}" dt="2022-06-11T09:53:49.492" v="207"/>
        <pc:sldMkLst>
          <pc:docMk/>
          <pc:sldMk cId="423481844" sldId="259"/>
        </pc:sldMkLst>
        <pc:spChg chg="mod">
          <ac:chgData name="PhD - Lin Wei" userId="S::wei_lin@mymail.sutd.edu.sg::b082076f-94c2-44a0-ac71-04c2654ce3c9" providerId="AD" clId="Web-{6E30E1DE-384F-4949-BE4D-96B6FDD920B2}" dt="2022-06-11T09:48:50.375" v="205" actId="20577"/>
          <ac:spMkLst>
            <pc:docMk/>
            <pc:sldMk cId="423481844" sldId="259"/>
            <ac:spMk id="2" creationId="{4FB19F07-1616-D108-9648-F8B5971474A0}"/>
          </ac:spMkLst>
        </pc:spChg>
        <pc:spChg chg="del">
          <ac:chgData name="PhD - Lin Wei" userId="S::wei_lin@mymail.sutd.edu.sg::b082076f-94c2-44a0-ac71-04c2654ce3c9" providerId="AD" clId="Web-{6E30E1DE-384F-4949-BE4D-96B6FDD920B2}" dt="2022-06-11T09:52:48.116" v="206"/>
          <ac:spMkLst>
            <pc:docMk/>
            <pc:sldMk cId="423481844" sldId="259"/>
            <ac:spMk id="3" creationId="{99F93619-3EDC-0AB3-D304-A44A936566CC}"/>
          </ac:spMkLst>
        </pc:spChg>
        <pc:picChg chg="add mod ord">
          <ac:chgData name="PhD - Lin Wei" userId="S::wei_lin@mymail.sutd.edu.sg::b082076f-94c2-44a0-ac71-04c2654ce3c9" providerId="AD" clId="Web-{6E30E1DE-384F-4949-BE4D-96B6FDD920B2}" dt="2022-06-11T09:52:48.116" v="206"/>
          <ac:picMkLst>
            <pc:docMk/>
            <pc:sldMk cId="423481844" sldId="259"/>
            <ac:picMk id="4" creationId="{94EB6484-60C6-FE1D-515C-0028A40E63E0}"/>
          </ac:picMkLst>
        </pc:picChg>
      </pc:sldChg>
      <pc:sldChg chg="addSp delSp modSp new">
        <pc:chgData name="PhD - Lin Wei" userId="S::wei_lin@mymail.sutd.edu.sg::b082076f-94c2-44a0-ac71-04c2654ce3c9" providerId="AD" clId="Web-{6E30E1DE-384F-4949-BE4D-96B6FDD920B2}" dt="2022-06-11T10:39:52.063" v="432" actId="20577"/>
        <pc:sldMkLst>
          <pc:docMk/>
          <pc:sldMk cId="2568623435" sldId="259"/>
        </pc:sldMkLst>
        <pc:spChg chg="mod">
          <ac:chgData name="PhD - Lin Wei" userId="S::wei_lin@mymail.sutd.edu.sg::b082076f-94c2-44a0-ac71-04c2654ce3c9" providerId="AD" clId="Web-{6E30E1DE-384F-4949-BE4D-96B6FDD920B2}" dt="2022-06-11T10:39:52.063" v="432" actId="20577"/>
          <ac:spMkLst>
            <pc:docMk/>
            <pc:sldMk cId="2568623435" sldId="259"/>
            <ac:spMk id="2" creationId="{3815AB89-3559-B472-3126-E63314E188D1}"/>
          </ac:spMkLst>
        </pc:spChg>
        <pc:spChg chg="del mod">
          <ac:chgData name="PhD - Lin Wei" userId="S::wei_lin@mymail.sutd.edu.sg::b082076f-94c2-44a0-ac71-04c2654ce3c9" providerId="AD" clId="Web-{6E30E1DE-384F-4949-BE4D-96B6FDD920B2}" dt="2022-06-11T09:57:20.623" v="233"/>
          <ac:spMkLst>
            <pc:docMk/>
            <pc:sldMk cId="2568623435" sldId="259"/>
            <ac:spMk id="3" creationId="{F32C863F-E02D-41EC-E29C-E4E82FCC3766}"/>
          </ac:spMkLst>
        </pc:spChg>
        <pc:spChg chg="add">
          <ac:chgData name="PhD - Lin Wei" userId="S::wei_lin@mymail.sutd.edu.sg::b082076f-94c2-44a0-ac71-04c2654ce3c9" providerId="AD" clId="Web-{6E30E1DE-384F-4949-BE4D-96B6FDD920B2}" dt="2022-06-11T09:57:15.732" v="231"/>
          <ac:spMkLst>
            <pc:docMk/>
            <pc:sldMk cId="2568623435" sldId="259"/>
            <ac:spMk id="4" creationId="{BF1106DD-C8F6-7447-AE1C-41843725572C}"/>
          </ac:spMkLst>
        </pc:spChg>
        <pc:spChg chg="add del mod">
          <ac:chgData name="PhD - Lin Wei" userId="S::wei_lin@mymail.sutd.edu.sg::b082076f-94c2-44a0-ac71-04c2654ce3c9" providerId="AD" clId="Web-{6E30E1DE-384F-4949-BE4D-96B6FDD920B2}" dt="2022-06-11T09:57:44.592" v="236"/>
          <ac:spMkLst>
            <pc:docMk/>
            <pc:sldMk cId="2568623435" sldId="259"/>
            <ac:spMk id="7" creationId="{0E2BDCB8-BC9C-7946-BB86-B163B7BBFB0F}"/>
          </ac:spMkLst>
        </pc:spChg>
        <pc:spChg chg="add del">
          <ac:chgData name="PhD - Lin Wei" userId="S::wei_lin@mymail.sutd.edu.sg::b082076f-94c2-44a0-ac71-04c2654ce3c9" providerId="AD" clId="Web-{6E30E1DE-384F-4949-BE4D-96B6FDD920B2}" dt="2022-06-11T09:59:31.876" v="253"/>
          <ac:spMkLst>
            <pc:docMk/>
            <pc:sldMk cId="2568623435" sldId="259"/>
            <ac:spMk id="9" creationId="{AA05B66A-7363-42F5-8FB6-14B50397BFBF}"/>
          </ac:spMkLst>
        </pc:spChg>
        <pc:spChg chg="add del mod">
          <ac:chgData name="PhD - Lin Wei" userId="S::wei_lin@mymail.sutd.edu.sg::b082076f-94c2-44a0-ac71-04c2654ce3c9" providerId="AD" clId="Web-{6E30E1DE-384F-4949-BE4D-96B6FDD920B2}" dt="2022-06-11T09:59:34.423" v="254"/>
          <ac:spMkLst>
            <pc:docMk/>
            <pc:sldMk cId="2568623435" sldId="259"/>
            <ac:spMk id="10" creationId="{9CF50A71-BC4E-C0F2-0D84-DFB19349C9F5}"/>
          </ac:spMkLst>
        </pc:spChg>
        <pc:spChg chg="add del">
          <ac:chgData name="PhD - Lin Wei" userId="S::wei_lin@mymail.sutd.edu.sg::b082076f-94c2-44a0-ac71-04c2654ce3c9" providerId="AD" clId="Web-{6E30E1DE-384F-4949-BE4D-96B6FDD920B2}" dt="2022-06-11T10:04:31.399" v="308"/>
          <ac:spMkLst>
            <pc:docMk/>
            <pc:sldMk cId="2568623435" sldId="259"/>
            <ac:spMk id="12" creationId="{89C2D70E-86E2-7554-FBB0-A7C01520B0AB}"/>
          </ac:spMkLst>
        </pc:spChg>
        <pc:picChg chg="add del mod ord">
          <ac:chgData name="PhD - Lin Wei" userId="S::wei_lin@mymail.sutd.edu.sg::b082076f-94c2-44a0-ac71-04c2654ce3c9" providerId="AD" clId="Web-{6E30E1DE-384F-4949-BE4D-96B6FDD920B2}" dt="2022-06-11T09:57:25.498" v="235"/>
          <ac:picMkLst>
            <pc:docMk/>
            <pc:sldMk cId="2568623435" sldId="259"/>
            <ac:picMk id="5" creationId="{972D78DC-CBE6-5DD8-4A2F-B56AF6C53B81}"/>
          </ac:picMkLst>
        </pc:picChg>
        <pc:picChg chg="add mod ord">
          <ac:chgData name="PhD - Lin Wei" userId="S::wei_lin@mymail.sutd.edu.sg::b082076f-94c2-44a0-ac71-04c2654ce3c9" providerId="AD" clId="Web-{6E30E1DE-384F-4949-BE4D-96B6FDD920B2}" dt="2022-06-11T09:59:30.001" v="252" actId="1076"/>
          <ac:picMkLst>
            <pc:docMk/>
            <pc:sldMk cId="2568623435" sldId="259"/>
            <ac:picMk id="8" creationId="{E9F5349A-9B44-A69B-039F-8C4D9921DDB7}"/>
          </ac:picMkLst>
        </pc:picChg>
        <pc:picChg chg="add del mod">
          <ac:chgData name="PhD - Lin Wei" userId="S::wei_lin@mymail.sutd.edu.sg::b082076f-94c2-44a0-ac71-04c2654ce3c9" providerId="AD" clId="Web-{6E30E1DE-384F-4949-BE4D-96B6FDD920B2}" dt="2022-06-11T09:59:26.407" v="251"/>
          <ac:picMkLst>
            <pc:docMk/>
            <pc:sldMk cId="2568623435" sldId="259"/>
            <ac:picMk id="11" creationId="{B4500095-8FD6-8305-EED0-9A7BCEA3F244}"/>
          </ac:picMkLst>
        </pc:picChg>
        <pc:picChg chg="add mod modCrop">
          <ac:chgData name="PhD - Lin Wei" userId="S::wei_lin@mymail.sutd.edu.sg::b082076f-94c2-44a0-ac71-04c2654ce3c9" providerId="AD" clId="Web-{6E30E1DE-384F-4949-BE4D-96B6FDD920B2}" dt="2022-06-11T10:04:48.493" v="313" actId="1076"/>
          <ac:picMkLst>
            <pc:docMk/>
            <pc:sldMk cId="2568623435" sldId="259"/>
            <ac:picMk id="13" creationId="{969E0CE5-88B6-217A-7F50-7C3C5BE85E20}"/>
          </ac:picMkLst>
        </pc:picChg>
      </pc:sldChg>
      <pc:sldChg chg="addSp delSp modSp add replId">
        <pc:chgData name="PhD - Lin Wei" userId="S::wei_lin@mymail.sutd.edu.sg::b082076f-94c2-44a0-ac71-04c2654ce3c9" providerId="AD" clId="Web-{6E30E1DE-384F-4949-BE4D-96B6FDD920B2}" dt="2022-06-11T10:53:57.504" v="536" actId="14100"/>
        <pc:sldMkLst>
          <pc:docMk/>
          <pc:sldMk cId="5440682" sldId="260"/>
        </pc:sldMkLst>
        <pc:spChg chg="mod">
          <ac:chgData name="PhD - Lin Wei" userId="S::wei_lin@mymail.sutd.edu.sg::b082076f-94c2-44a0-ac71-04c2654ce3c9" providerId="AD" clId="Web-{6E30E1DE-384F-4949-BE4D-96B6FDD920B2}" dt="2022-06-11T09:56:45.559" v="226" actId="20577"/>
          <ac:spMkLst>
            <pc:docMk/>
            <pc:sldMk cId="5440682" sldId="260"/>
            <ac:spMk id="2" creationId="{3815AB89-3559-B472-3126-E63314E188D1}"/>
          </ac:spMkLst>
        </pc:spChg>
        <pc:spChg chg="mod">
          <ac:chgData name="PhD - Lin Wei" userId="S::wei_lin@mymail.sutd.edu.sg::b082076f-94c2-44a0-ac71-04c2654ce3c9" providerId="AD" clId="Web-{6E30E1DE-384F-4949-BE4D-96B6FDD920B2}" dt="2022-06-11T10:09:23.844" v="394" actId="20577"/>
          <ac:spMkLst>
            <pc:docMk/>
            <pc:sldMk cId="5440682" sldId="260"/>
            <ac:spMk id="3" creationId="{F32C863F-E02D-41EC-E29C-E4E82FCC3766}"/>
          </ac:spMkLst>
        </pc:spChg>
        <pc:picChg chg="add del mod">
          <ac:chgData name="PhD - Lin Wei" userId="S::wei_lin@mymail.sutd.edu.sg::b082076f-94c2-44a0-ac71-04c2654ce3c9" providerId="AD" clId="Web-{6E30E1DE-384F-4949-BE4D-96B6FDD920B2}" dt="2022-06-11T10:13:09.615" v="424"/>
          <ac:picMkLst>
            <pc:docMk/>
            <pc:sldMk cId="5440682" sldId="260"/>
            <ac:picMk id="4" creationId="{7A94BFBE-3074-9B58-F1C0-9661C3DDEE20}"/>
          </ac:picMkLst>
        </pc:picChg>
        <pc:picChg chg="add mod">
          <ac:chgData name="PhD - Lin Wei" userId="S::wei_lin@mymail.sutd.edu.sg::b082076f-94c2-44a0-ac71-04c2654ce3c9" providerId="AD" clId="Web-{6E30E1DE-384F-4949-BE4D-96B6FDD920B2}" dt="2022-06-11T10:53:57.504" v="536" actId="14100"/>
          <ac:picMkLst>
            <pc:docMk/>
            <pc:sldMk cId="5440682" sldId="260"/>
            <ac:picMk id="5" creationId="{3E23FBA2-0D8D-09E0-7347-3D8F5E8D20B8}"/>
          </ac:picMkLst>
        </pc:picChg>
      </pc:sldChg>
      <pc:sldChg chg="addSp delSp modSp add replId">
        <pc:chgData name="PhD - Lin Wei" userId="S::wei_lin@mymail.sutd.edu.sg::b082076f-94c2-44a0-ac71-04c2654ce3c9" providerId="AD" clId="Web-{6E30E1DE-384F-4949-BE4D-96B6FDD920B2}" dt="2022-06-11T10:02:24.287" v="289" actId="20577"/>
        <pc:sldMkLst>
          <pc:docMk/>
          <pc:sldMk cId="2250304687" sldId="261"/>
        </pc:sldMkLst>
        <pc:spChg chg="mod">
          <ac:chgData name="PhD - Lin Wei" userId="S::wei_lin@mymail.sutd.edu.sg::b082076f-94c2-44a0-ac71-04c2654ce3c9" providerId="AD" clId="Web-{6E30E1DE-384F-4949-BE4D-96B6FDD920B2}" dt="2022-06-11T10:02:24.287" v="289" actId="20577"/>
          <ac:spMkLst>
            <pc:docMk/>
            <pc:sldMk cId="2250304687" sldId="261"/>
            <ac:spMk id="2" creationId="{3815AB89-3559-B472-3126-E63314E188D1}"/>
          </ac:spMkLst>
        </pc:spChg>
        <pc:spChg chg="mod">
          <ac:chgData name="PhD - Lin Wei" userId="S::wei_lin@mymail.sutd.edu.sg::b082076f-94c2-44a0-ac71-04c2654ce3c9" providerId="AD" clId="Web-{6E30E1DE-384F-4949-BE4D-96B6FDD920B2}" dt="2022-06-11T10:01:40.676" v="284" actId="20577"/>
          <ac:spMkLst>
            <pc:docMk/>
            <pc:sldMk cId="2250304687" sldId="261"/>
            <ac:spMk id="3" creationId="{F32C863F-E02D-41EC-E29C-E4E82FCC3766}"/>
          </ac:spMkLst>
        </pc:spChg>
        <pc:spChg chg="add del">
          <ac:chgData name="PhD - Lin Wei" userId="S::wei_lin@mymail.sutd.edu.sg::b082076f-94c2-44a0-ac71-04c2654ce3c9" providerId="AD" clId="Web-{6E30E1DE-384F-4949-BE4D-96B6FDD920B2}" dt="2022-06-11T10:01:34.848" v="283"/>
          <ac:spMkLst>
            <pc:docMk/>
            <pc:sldMk cId="2250304687" sldId="261"/>
            <ac:spMk id="4" creationId="{62FF213C-F495-3DA6-BC6A-5AA6BB7C8C06}"/>
          </ac:spMkLst>
        </pc:spChg>
        <pc:picChg chg="add mod">
          <ac:chgData name="PhD - Lin Wei" userId="S::wei_lin@mymail.sutd.edu.sg::b082076f-94c2-44a0-ac71-04c2654ce3c9" providerId="AD" clId="Web-{6E30E1DE-384F-4949-BE4D-96B6FDD920B2}" dt="2022-06-11T10:01:51.083" v="287" actId="1076"/>
          <ac:picMkLst>
            <pc:docMk/>
            <pc:sldMk cId="2250304687" sldId="261"/>
            <ac:picMk id="5" creationId="{0E1AEAC1-6FAD-6F98-17BE-77F0E5A24128}"/>
          </ac:picMkLst>
        </pc:picChg>
      </pc:sldChg>
      <pc:sldChg chg="addSp modSp add del replId">
        <pc:chgData name="PhD - Lin Wei" userId="S::wei_lin@mymail.sutd.edu.sg::b082076f-94c2-44a0-ac71-04c2654ce3c9" providerId="AD" clId="Web-{6E30E1DE-384F-4949-BE4D-96B6FDD920B2}" dt="2022-06-11T10:00:23.424" v="261"/>
        <pc:sldMkLst>
          <pc:docMk/>
          <pc:sldMk cId="211921573" sldId="262"/>
        </pc:sldMkLst>
        <pc:spChg chg="mod">
          <ac:chgData name="PhD - Lin Wei" userId="S::wei_lin@mymail.sutd.edu.sg::b082076f-94c2-44a0-ac71-04c2654ce3c9" providerId="AD" clId="Web-{6E30E1DE-384F-4949-BE4D-96B6FDD920B2}" dt="2022-06-11T10:00:19.830" v="260" actId="20577"/>
          <ac:spMkLst>
            <pc:docMk/>
            <pc:sldMk cId="211921573" sldId="262"/>
            <ac:spMk id="2" creationId="{3815AB89-3559-B472-3126-E63314E188D1}"/>
          </ac:spMkLst>
        </pc:spChg>
        <pc:spChg chg="add">
          <ac:chgData name="PhD - Lin Wei" userId="S::wei_lin@mymail.sutd.edu.sg::b082076f-94c2-44a0-ac71-04c2654ce3c9" providerId="AD" clId="Web-{6E30E1DE-384F-4949-BE4D-96B6FDD920B2}" dt="2022-06-11T10:00:10.846" v="256"/>
          <ac:spMkLst>
            <pc:docMk/>
            <pc:sldMk cId="211921573" sldId="262"/>
            <ac:spMk id="3" creationId="{FB7D2664-3EDF-C57F-50DF-CC58FF241B82}"/>
          </ac:spMkLst>
        </pc:spChg>
      </pc:sldChg>
      <pc:sldChg chg="addSp delSp modSp add replId">
        <pc:chgData name="PhD - Lin Wei" userId="S::wei_lin@mymail.sutd.edu.sg::b082076f-94c2-44a0-ac71-04c2654ce3c9" providerId="AD" clId="Web-{6E30E1DE-384F-4949-BE4D-96B6FDD920B2}" dt="2022-06-11T10:53:23.701" v="535" actId="20577"/>
        <pc:sldMkLst>
          <pc:docMk/>
          <pc:sldMk cId="4152670402" sldId="262"/>
        </pc:sldMkLst>
        <pc:spChg chg="mod">
          <ac:chgData name="PhD - Lin Wei" userId="S::wei_lin@mymail.sutd.edu.sg::b082076f-94c2-44a0-ac71-04c2654ce3c9" providerId="AD" clId="Web-{6E30E1DE-384F-4949-BE4D-96B6FDD920B2}" dt="2022-06-11T10:53:23.701" v="535" actId="20577"/>
          <ac:spMkLst>
            <pc:docMk/>
            <pc:sldMk cId="4152670402" sldId="262"/>
            <ac:spMk id="2" creationId="{3815AB89-3559-B472-3126-E63314E188D1}"/>
          </ac:spMkLst>
        </pc:spChg>
        <pc:spChg chg="mod">
          <ac:chgData name="PhD - Lin Wei" userId="S::wei_lin@mymail.sutd.edu.sg::b082076f-94c2-44a0-ac71-04c2654ce3c9" providerId="AD" clId="Web-{6E30E1DE-384F-4949-BE4D-96B6FDD920B2}" dt="2022-06-11T10:51:57.308" v="528" actId="20577"/>
          <ac:spMkLst>
            <pc:docMk/>
            <pc:sldMk cId="4152670402" sldId="262"/>
            <ac:spMk id="3" creationId="{F32C863F-E02D-41EC-E29C-E4E82FCC3766}"/>
          </ac:spMkLst>
        </pc:spChg>
        <pc:picChg chg="add mod modCrop">
          <ac:chgData name="PhD - Lin Wei" userId="S::wei_lin@mymail.sutd.edu.sg::b082076f-94c2-44a0-ac71-04c2654ce3c9" providerId="AD" clId="Web-{6E30E1DE-384F-4949-BE4D-96B6FDD920B2}" dt="2022-06-11T10:49:09.679" v="484"/>
          <ac:picMkLst>
            <pc:docMk/>
            <pc:sldMk cId="4152670402" sldId="262"/>
            <ac:picMk id="4" creationId="{486CD187-C8CD-F3F1-E61D-E95874698D0C}"/>
          </ac:picMkLst>
        </pc:picChg>
        <pc:picChg chg="add del mod modCrop">
          <ac:chgData name="PhD - Lin Wei" userId="S::wei_lin@mymail.sutd.edu.sg::b082076f-94c2-44a0-ac71-04c2654ce3c9" providerId="AD" clId="Web-{6E30E1DE-384F-4949-BE4D-96B6FDD920B2}" dt="2022-06-11T10:49:08.616" v="478"/>
          <ac:picMkLst>
            <pc:docMk/>
            <pc:sldMk cId="4152670402" sldId="262"/>
            <ac:picMk id="5" creationId="{FF557EF3-C58E-097D-4763-28B3F7F825C1}"/>
          </ac:picMkLst>
        </pc:picChg>
        <pc:picChg chg="add mod">
          <ac:chgData name="PhD - Lin Wei" userId="S::wei_lin@mymail.sutd.edu.sg::b082076f-94c2-44a0-ac71-04c2654ce3c9" providerId="AD" clId="Web-{6E30E1DE-384F-4949-BE4D-96B6FDD920B2}" dt="2022-06-11T10:51:16.854" v="515" actId="1076"/>
          <ac:picMkLst>
            <pc:docMk/>
            <pc:sldMk cId="4152670402" sldId="262"/>
            <ac:picMk id="6" creationId="{CA697D71-3565-A510-B45C-4BB6EBEABF73}"/>
          </ac:picMkLst>
        </pc:picChg>
      </pc:sldChg>
      <pc:sldChg chg="addSp delSp modSp new">
        <pc:chgData name="PhD - Lin Wei" userId="S::wei_lin@mymail.sutd.edu.sg::b082076f-94c2-44a0-ac71-04c2654ce3c9" providerId="AD" clId="Web-{6E30E1DE-384F-4949-BE4D-96B6FDD920B2}" dt="2022-06-11T10:27:02.980" v="426" actId="1076"/>
        <pc:sldMkLst>
          <pc:docMk/>
          <pc:sldMk cId="3320594262" sldId="263"/>
        </pc:sldMkLst>
        <pc:spChg chg="mod">
          <ac:chgData name="PhD - Lin Wei" userId="S::wei_lin@mymail.sutd.edu.sg::b082076f-94c2-44a0-ac71-04c2654ce3c9" providerId="AD" clId="Web-{6E30E1DE-384F-4949-BE4D-96B6FDD920B2}" dt="2022-06-11T10:12:49.615" v="421" actId="20577"/>
          <ac:spMkLst>
            <pc:docMk/>
            <pc:sldMk cId="3320594262" sldId="263"/>
            <ac:spMk id="2" creationId="{53917592-09E6-AFB4-7A1C-B2A4FE6A856D}"/>
          </ac:spMkLst>
        </pc:spChg>
        <pc:spChg chg="del">
          <ac:chgData name="PhD - Lin Wei" userId="S::wei_lin@mymail.sutd.edu.sg::b082076f-94c2-44a0-ac71-04c2654ce3c9" providerId="AD" clId="Web-{6E30E1DE-384F-4949-BE4D-96B6FDD920B2}" dt="2022-06-11T10:26:59.074" v="425"/>
          <ac:spMkLst>
            <pc:docMk/>
            <pc:sldMk cId="3320594262" sldId="263"/>
            <ac:spMk id="3" creationId="{9EDF175E-DB2D-69CF-0E28-1C4A02004E7C}"/>
          </ac:spMkLst>
        </pc:spChg>
        <pc:picChg chg="add mod ord">
          <ac:chgData name="PhD - Lin Wei" userId="S::wei_lin@mymail.sutd.edu.sg::b082076f-94c2-44a0-ac71-04c2654ce3c9" providerId="AD" clId="Web-{6E30E1DE-384F-4949-BE4D-96B6FDD920B2}" dt="2022-06-11T10:27:02.980" v="426" actId="1076"/>
          <ac:picMkLst>
            <pc:docMk/>
            <pc:sldMk cId="3320594262" sldId="263"/>
            <ac:picMk id="4" creationId="{8B182A74-72C8-3A06-428E-EA814C3CF859}"/>
          </ac:picMkLst>
        </pc:picChg>
      </pc:sldChg>
      <pc:sldChg chg="add replId">
        <pc:chgData name="PhD - Lin Wei" userId="S::wei_lin@mymail.sutd.edu.sg::b082076f-94c2-44a0-ac71-04c2654ce3c9" providerId="AD" clId="Web-{6E30E1DE-384F-4949-BE4D-96B6FDD920B2}" dt="2022-06-11T10:27:08.621" v="427"/>
        <pc:sldMkLst>
          <pc:docMk/>
          <pc:sldMk cId="681134786" sldId="264"/>
        </pc:sldMkLst>
      </pc:sldChg>
      <pc:sldChg chg="new">
        <pc:chgData name="PhD - Lin Wei" userId="S::wei_lin@mymail.sutd.edu.sg::b082076f-94c2-44a0-ac71-04c2654ce3c9" providerId="AD" clId="Web-{6E30E1DE-384F-4949-BE4D-96B6FDD920B2}" dt="2022-06-11T10:38:32.061" v="428"/>
        <pc:sldMkLst>
          <pc:docMk/>
          <pc:sldMk cId="2440512682" sldId="265"/>
        </pc:sldMkLst>
      </pc:sldChg>
    </pc:docChg>
  </pc:docChgLst>
  <pc:docChgLst>
    <pc:chgData name="PhD - Lin Wei" userId="S::wei_lin@mymail.sutd.edu.sg::b082076f-94c2-44a0-ac71-04c2654ce3c9" providerId="AD" clId="Web-{E8A1B018-99BE-454C-9AD7-F4FD63FDE149}"/>
    <pc:docChg chg="addSld delSld modSld sldOrd">
      <pc:chgData name="PhD - Lin Wei" userId="S::wei_lin@mymail.sutd.edu.sg::b082076f-94c2-44a0-ac71-04c2654ce3c9" providerId="AD" clId="Web-{E8A1B018-99BE-454C-9AD7-F4FD63FDE149}" dt="2022-06-12T07:21:32.345" v="108"/>
      <pc:docMkLst>
        <pc:docMk/>
      </pc:docMkLst>
      <pc:sldChg chg="modSp">
        <pc:chgData name="PhD - Lin Wei" userId="S::wei_lin@mymail.sutd.edu.sg::b082076f-94c2-44a0-ac71-04c2654ce3c9" providerId="AD" clId="Web-{E8A1B018-99BE-454C-9AD7-F4FD63FDE149}" dt="2022-06-12T07:00:47.408" v="95" actId="1076"/>
        <pc:sldMkLst>
          <pc:docMk/>
          <pc:sldMk cId="2568623435" sldId="259"/>
        </pc:sldMkLst>
        <pc:picChg chg="mod">
          <ac:chgData name="PhD - Lin Wei" userId="S::wei_lin@mymail.sutd.edu.sg::b082076f-94c2-44a0-ac71-04c2654ce3c9" providerId="AD" clId="Web-{E8A1B018-99BE-454C-9AD7-F4FD63FDE149}" dt="2022-06-12T07:00:47.408" v="95" actId="1076"/>
          <ac:picMkLst>
            <pc:docMk/>
            <pc:sldMk cId="2568623435" sldId="259"/>
            <ac:picMk id="13" creationId="{969E0CE5-88B6-217A-7F50-7C3C5BE85E20}"/>
          </ac:picMkLst>
        </pc:picChg>
      </pc:sldChg>
      <pc:sldChg chg="modSp">
        <pc:chgData name="PhD - Lin Wei" userId="S::wei_lin@mymail.sutd.edu.sg::b082076f-94c2-44a0-ac71-04c2654ce3c9" providerId="AD" clId="Web-{E8A1B018-99BE-454C-9AD7-F4FD63FDE149}" dt="2022-06-12T07:02:39.489" v="97" actId="20577"/>
        <pc:sldMkLst>
          <pc:docMk/>
          <pc:sldMk cId="4152670402" sldId="262"/>
        </pc:sldMkLst>
        <pc:spChg chg="mod">
          <ac:chgData name="PhD - Lin Wei" userId="S::wei_lin@mymail.sutd.edu.sg::b082076f-94c2-44a0-ac71-04c2654ce3c9" providerId="AD" clId="Web-{E8A1B018-99BE-454C-9AD7-F4FD63FDE149}" dt="2022-06-12T07:02:39.489" v="97" actId="20577"/>
          <ac:spMkLst>
            <pc:docMk/>
            <pc:sldMk cId="4152670402" sldId="262"/>
            <ac:spMk id="3" creationId="{F32C863F-E02D-41EC-E29C-E4E82FCC3766}"/>
          </ac:spMkLst>
        </pc:spChg>
      </pc:sldChg>
      <pc:sldChg chg="del">
        <pc:chgData name="PhD - Lin Wei" userId="S::wei_lin@mymail.sutd.edu.sg::b082076f-94c2-44a0-ac71-04c2654ce3c9" providerId="AD" clId="Web-{E8A1B018-99BE-454C-9AD7-F4FD63FDE149}" dt="2022-06-12T02:31:18.499" v="6"/>
        <pc:sldMkLst>
          <pc:docMk/>
          <pc:sldMk cId="2440512682" sldId="265"/>
        </pc:sldMkLst>
      </pc:sldChg>
      <pc:sldChg chg="addSp modSp">
        <pc:chgData name="PhD - Lin Wei" userId="S::wei_lin@mymail.sutd.edu.sg::b082076f-94c2-44a0-ac71-04c2654ce3c9" providerId="AD" clId="Web-{E8A1B018-99BE-454C-9AD7-F4FD63FDE149}" dt="2022-06-12T07:12:28.425" v="107" actId="1076"/>
        <pc:sldMkLst>
          <pc:docMk/>
          <pc:sldMk cId="1542949506" sldId="267"/>
        </pc:sldMkLst>
        <pc:picChg chg="mod">
          <ac:chgData name="PhD - Lin Wei" userId="S::wei_lin@mymail.sutd.edu.sg::b082076f-94c2-44a0-ac71-04c2654ce3c9" providerId="AD" clId="Web-{E8A1B018-99BE-454C-9AD7-F4FD63FDE149}" dt="2022-06-12T07:12:26.956" v="106" actId="1076"/>
          <ac:picMkLst>
            <pc:docMk/>
            <pc:sldMk cId="1542949506" sldId="267"/>
            <ac:picMk id="3" creationId="{BEE01F9E-C2C2-66AD-4871-448913D854BF}"/>
          </ac:picMkLst>
        </pc:picChg>
        <pc:picChg chg="mod">
          <ac:chgData name="PhD - Lin Wei" userId="S::wei_lin@mymail.sutd.edu.sg::b082076f-94c2-44a0-ac71-04c2654ce3c9" providerId="AD" clId="Web-{E8A1B018-99BE-454C-9AD7-F4FD63FDE149}" dt="2022-06-12T07:12:28.425" v="107" actId="1076"/>
          <ac:picMkLst>
            <pc:docMk/>
            <pc:sldMk cId="1542949506" sldId="267"/>
            <ac:picMk id="4" creationId="{39D06382-A7AF-8352-902C-8E66F69A33F1}"/>
          </ac:picMkLst>
        </pc:picChg>
        <pc:picChg chg="add mod">
          <ac:chgData name="PhD - Lin Wei" userId="S::wei_lin@mymail.sutd.edu.sg::b082076f-94c2-44a0-ac71-04c2654ce3c9" providerId="AD" clId="Web-{E8A1B018-99BE-454C-9AD7-F4FD63FDE149}" dt="2022-06-12T07:12:24.910" v="105" actId="1076"/>
          <ac:picMkLst>
            <pc:docMk/>
            <pc:sldMk cId="1542949506" sldId="267"/>
            <ac:picMk id="6" creationId="{827D9F6D-793A-E525-0391-59BCDA136E15}"/>
          </ac:picMkLst>
        </pc:picChg>
      </pc:sldChg>
      <pc:sldChg chg="ord">
        <pc:chgData name="PhD - Lin Wei" userId="S::wei_lin@mymail.sutd.edu.sg::b082076f-94c2-44a0-ac71-04c2654ce3c9" providerId="AD" clId="Web-{E8A1B018-99BE-454C-9AD7-F4FD63FDE149}" dt="2022-06-12T07:10:22.828" v="98"/>
        <pc:sldMkLst>
          <pc:docMk/>
          <pc:sldMk cId="3561968671" sldId="268"/>
        </pc:sldMkLst>
      </pc:sldChg>
      <pc:sldChg chg="addSp delSp modSp new">
        <pc:chgData name="PhD - Lin Wei" userId="S::wei_lin@mymail.sutd.edu.sg::b082076f-94c2-44a0-ac71-04c2654ce3c9" providerId="AD" clId="Web-{E8A1B018-99BE-454C-9AD7-F4FD63FDE149}" dt="2022-06-12T03:26:19.203" v="42" actId="14100"/>
        <pc:sldMkLst>
          <pc:docMk/>
          <pc:sldMk cId="1982020482" sldId="269"/>
        </pc:sldMkLst>
        <pc:spChg chg="mod">
          <ac:chgData name="PhD - Lin Wei" userId="S::wei_lin@mymail.sutd.edu.sg::b082076f-94c2-44a0-ac71-04c2654ce3c9" providerId="AD" clId="Web-{E8A1B018-99BE-454C-9AD7-F4FD63FDE149}" dt="2022-06-12T02:28:15.886" v="3" actId="20577"/>
          <ac:spMkLst>
            <pc:docMk/>
            <pc:sldMk cId="1982020482" sldId="269"/>
            <ac:spMk id="2" creationId="{7BA6C88B-089F-FAFB-5BD4-ABCCA7B1212B}"/>
          </ac:spMkLst>
        </pc:spChg>
        <pc:spChg chg="del">
          <ac:chgData name="PhD - Lin Wei" userId="S::wei_lin@mymail.sutd.edu.sg::b082076f-94c2-44a0-ac71-04c2654ce3c9" providerId="AD" clId="Web-{E8A1B018-99BE-454C-9AD7-F4FD63FDE149}" dt="2022-06-12T02:30:57.826" v="4"/>
          <ac:spMkLst>
            <pc:docMk/>
            <pc:sldMk cId="1982020482" sldId="269"/>
            <ac:spMk id="3" creationId="{92E4CE99-817A-03DA-3BAA-40F863C0856C}"/>
          </ac:spMkLst>
        </pc:spChg>
        <pc:picChg chg="add mod ord">
          <ac:chgData name="PhD - Lin Wei" userId="S::wei_lin@mymail.sutd.edu.sg::b082076f-94c2-44a0-ac71-04c2654ce3c9" providerId="AD" clId="Web-{E8A1B018-99BE-454C-9AD7-F4FD63FDE149}" dt="2022-06-12T03:26:19.203" v="42" actId="14100"/>
          <ac:picMkLst>
            <pc:docMk/>
            <pc:sldMk cId="1982020482" sldId="269"/>
            <ac:picMk id="4" creationId="{CEA51409-4F60-4338-36DD-0BAAB02A0916}"/>
          </ac:picMkLst>
        </pc:picChg>
      </pc:sldChg>
      <pc:sldChg chg="addSp delSp modSp new">
        <pc:chgData name="PhD - Lin Wei" userId="S::wei_lin@mymail.sutd.edu.sg::b082076f-94c2-44a0-ac71-04c2654ce3c9" providerId="AD" clId="Web-{E8A1B018-99BE-454C-9AD7-F4FD63FDE149}" dt="2022-06-12T03:03:31.019" v="40" actId="1076"/>
        <pc:sldMkLst>
          <pc:docMk/>
          <pc:sldMk cId="109364957" sldId="270"/>
        </pc:sldMkLst>
        <pc:spChg chg="mod">
          <ac:chgData name="PhD - Lin Wei" userId="S::wei_lin@mymail.sutd.edu.sg::b082076f-94c2-44a0-ac71-04c2654ce3c9" providerId="AD" clId="Web-{E8A1B018-99BE-454C-9AD7-F4FD63FDE149}" dt="2022-06-12T03:00:23.045" v="29" actId="20577"/>
          <ac:spMkLst>
            <pc:docMk/>
            <pc:sldMk cId="109364957" sldId="270"/>
            <ac:spMk id="2" creationId="{621A9745-3143-AA3A-A6A8-5467EC1ECDB5}"/>
          </ac:spMkLst>
        </pc:spChg>
        <pc:spChg chg="del">
          <ac:chgData name="PhD - Lin Wei" userId="S::wei_lin@mymail.sutd.edu.sg::b082076f-94c2-44a0-ac71-04c2654ce3c9" providerId="AD" clId="Web-{E8A1B018-99BE-454C-9AD7-F4FD63FDE149}" dt="2022-06-12T03:00:24.420" v="30"/>
          <ac:spMkLst>
            <pc:docMk/>
            <pc:sldMk cId="109364957" sldId="270"/>
            <ac:spMk id="3" creationId="{DF5FDC2B-9794-021C-CC22-89B77465EF73}"/>
          </ac:spMkLst>
        </pc:spChg>
        <pc:picChg chg="add mod ord">
          <ac:chgData name="PhD - Lin Wei" userId="S::wei_lin@mymail.sutd.edu.sg::b082076f-94c2-44a0-ac71-04c2654ce3c9" providerId="AD" clId="Web-{E8A1B018-99BE-454C-9AD7-F4FD63FDE149}" dt="2022-06-12T03:03:29.472" v="39" actId="14100"/>
          <ac:picMkLst>
            <pc:docMk/>
            <pc:sldMk cId="109364957" sldId="270"/>
            <ac:picMk id="4" creationId="{6FEB2CE5-F434-767B-81C6-9A898F998398}"/>
          </ac:picMkLst>
        </pc:picChg>
        <pc:picChg chg="add mod">
          <ac:chgData name="PhD - Lin Wei" userId="S::wei_lin@mymail.sutd.edu.sg::b082076f-94c2-44a0-ac71-04c2654ce3c9" providerId="AD" clId="Web-{E8A1B018-99BE-454C-9AD7-F4FD63FDE149}" dt="2022-06-12T03:01:53.157" v="36" actId="1076"/>
          <ac:picMkLst>
            <pc:docMk/>
            <pc:sldMk cId="109364957" sldId="270"/>
            <ac:picMk id="5" creationId="{49D37300-22BC-1946-FA2E-0ED03EF16BB2}"/>
          </ac:picMkLst>
        </pc:picChg>
        <pc:picChg chg="add mod">
          <ac:chgData name="PhD - Lin Wei" userId="S::wei_lin@mymail.sutd.edu.sg::b082076f-94c2-44a0-ac71-04c2654ce3c9" providerId="AD" clId="Web-{E8A1B018-99BE-454C-9AD7-F4FD63FDE149}" dt="2022-06-12T03:03:31.019" v="40" actId="1076"/>
          <ac:picMkLst>
            <pc:docMk/>
            <pc:sldMk cId="109364957" sldId="270"/>
            <ac:picMk id="6" creationId="{4BBEA74F-0EC5-C4D7-6CA2-783D590E9416}"/>
          </ac:picMkLst>
        </pc:picChg>
      </pc:sldChg>
      <pc:sldChg chg="addSp delSp modSp new">
        <pc:chgData name="PhD - Lin Wei" userId="S::wei_lin@mymail.sutd.edu.sg::b082076f-94c2-44a0-ac71-04c2654ce3c9" providerId="AD" clId="Web-{E8A1B018-99BE-454C-9AD7-F4FD63FDE149}" dt="2022-06-12T03:28:47.362" v="55" actId="20577"/>
        <pc:sldMkLst>
          <pc:docMk/>
          <pc:sldMk cId="1423795674" sldId="271"/>
        </pc:sldMkLst>
        <pc:spChg chg="mod">
          <ac:chgData name="PhD - Lin Wei" userId="S::wei_lin@mymail.sutd.edu.sg::b082076f-94c2-44a0-ac71-04c2654ce3c9" providerId="AD" clId="Web-{E8A1B018-99BE-454C-9AD7-F4FD63FDE149}" dt="2022-06-12T03:28:47.362" v="55" actId="20577"/>
          <ac:spMkLst>
            <pc:docMk/>
            <pc:sldMk cId="1423795674" sldId="271"/>
            <ac:spMk id="2" creationId="{9A834067-79D3-09B2-AA35-4B457DCD4969}"/>
          </ac:spMkLst>
        </pc:spChg>
        <pc:spChg chg="del">
          <ac:chgData name="PhD - Lin Wei" userId="S::wei_lin@mymail.sutd.edu.sg::b082076f-94c2-44a0-ac71-04c2654ce3c9" providerId="AD" clId="Web-{E8A1B018-99BE-454C-9AD7-F4FD63FDE149}" dt="2022-06-12T03:28:28.299" v="45"/>
          <ac:spMkLst>
            <pc:docMk/>
            <pc:sldMk cId="1423795674" sldId="271"/>
            <ac:spMk id="3" creationId="{284DD5C0-7385-E1A9-F8AD-46FD54F21511}"/>
          </ac:spMkLst>
        </pc:spChg>
        <pc:picChg chg="add mod ord">
          <ac:chgData name="PhD - Lin Wei" userId="S::wei_lin@mymail.sutd.edu.sg::b082076f-94c2-44a0-ac71-04c2654ce3c9" providerId="AD" clId="Web-{E8A1B018-99BE-454C-9AD7-F4FD63FDE149}" dt="2022-06-12T03:28:28.299" v="45"/>
          <ac:picMkLst>
            <pc:docMk/>
            <pc:sldMk cId="1423795674" sldId="271"/>
            <ac:picMk id="4" creationId="{7605190C-8826-21EF-1C7A-0ADCF0198A74}"/>
          </ac:picMkLst>
        </pc:picChg>
      </pc:sldChg>
      <pc:sldChg chg="add del replId">
        <pc:chgData name="PhD - Lin Wei" userId="S::wei_lin@mymail.sutd.edu.sg::b082076f-94c2-44a0-ac71-04c2654ce3c9" providerId="AD" clId="Web-{E8A1B018-99BE-454C-9AD7-F4FD63FDE149}" dt="2022-06-12T03:26:24.328" v="43"/>
        <pc:sldMkLst>
          <pc:docMk/>
          <pc:sldMk cId="2816299454" sldId="271"/>
        </pc:sldMkLst>
      </pc:sldChg>
      <pc:sldChg chg="addSp delSp modSp add replId">
        <pc:chgData name="PhD - Lin Wei" userId="S::wei_lin@mymail.sutd.edu.sg::b082076f-94c2-44a0-ac71-04c2654ce3c9" providerId="AD" clId="Web-{E8A1B018-99BE-454C-9AD7-F4FD63FDE149}" dt="2022-06-12T03:33:12.038" v="67" actId="14100"/>
        <pc:sldMkLst>
          <pc:docMk/>
          <pc:sldMk cId="225466928" sldId="272"/>
        </pc:sldMkLst>
        <pc:spChg chg="add del mod">
          <ac:chgData name="PhD - Lin Wei" userId="S::wei_lin@mymail.sutd.edu.sg::b082076f-94c2-44a0-ac71-04c2654ce3c9" providerId="AD" clId="Web-{E8A1B018-99BE-454C-9AD7-F4FD63FDE149}" dt="2022-06-12T03:30:53.161" v="58"/>
          <ac:spMkLst>
            <pc:docMk/>
            <pc:sldMk cId="225466928" sldId="272"/>
            <ac:spMk id="5" creationId="{9891B068-4C4B-4527-2482-3D356DE3D2E5}"/>
          </ac:spMkLst>
        </pc:spChg>
        <pc:picChg chg="del">
          <ac:chgData name="PhD - Lin Wei" userId="S::wei_lin@mymail.sutd.edu.sg::b082076f-94c2-44a0-ac71-04c2654ce3c9" providerId="AD" clId="Web-{E8A1B018-99BE-454C-9AD7-F4FD63FDE149}" dt="2022-06-12T03:30:51.630" v="57"/>
          <ac:picMkLst>
            <pc:docMk/>
            <pc:sldMk cId="225466928" sldId="272"/>
            <ac:picMk id="4" creationId="{7605190C-8826-21EF-1C7A-0ADCF0198A74}"/>
          </ac:picMkLst>
        </pc:picChg>
        <pc:picChg chg="add mod ord">
          <ac:chgData name="PhD - Lin Wei" userId="S::wei_lin@mymail.sutd.edu.sg::b082076f-94c2-44a0-ac71-04c2654ce3c9" providerId="AD" clId="Web-{E8A1B018-99BE-454C-9AD7-F4FD63FDE149}" dt="2022-06-12T03:33:07.538" v="65" actId="1076"/>
          <ac:picMkLst>
            <pc:docMk/>
            <pc:sldMk cId="225466928" sldId="272"/>
            <ac:picMk id="6" creationId="{292E536F-B81E-2A57-FD8E-92291239BB33}"/>
          </ac:picMkLst>
        </pc:picChg>
        <pc:picChg chg="add mod">
          <ac:chgData name="PhD - Lin Wei" userId="S::wei_lin@mymail.sutd.edu.sg::b082076f-94c2-44a0-ac71-04c2654ce3c9" providerId="AD" clId="Web-{E8A1B018-99BE-454C-9AD7-F4FD63FDE149}" dt="2022-06-12T03:33:12.038" v="67" actId="14100"/>
          <ac:picMkLst>
            <pc:docMk/>
            <pc:sldMk cId="225466928" sldId="272"/>
            <ac:picMk id="7" creationId="{2BDA5CED-440E-8A3D-B195-83E0690550FA}"/>
          </ac:picMkLst>
        </pc:picChg>
      </pc:sldChg>
      <pc:sldChg chg="add del replId">
        <pc:chgData name="PhD - Lin Wei" userId="S::wei_lin@mymail.sutd.edu.sg::b082076f-94c2-44a0-ac71-04c2654ce3c9" providerId="AD" clId="Web-{E8A1B018-99BE-454C-9AD7-F4FD63FDE149}" dt="2022-06-12T07:21:32.345" v="108"/>
        <pc:sldMkLst>
          <pc:docMk/>
          <pc:sldMk cId="3973027005" sldId="273"/>
        </pc:sldMkLst>
      </pc:sldChg>
      <pc:sldChg chg="addSp delSp modSp new">
        <pc:chgData name="PhD - Lin Wei" userId="S::wei_lin@mymail.sutd.edu.sg::b082076f-94c2-44a0-ac71-04c2654ce3c9" providerId="AD" clId="Web-{E8A1B018-99BE-454C-9AD7-F4FD63FDE149}" dt="2022-06-12T03:36:27.010" v="74" actId="20577"/>
        <pc:sldMkLst>
          <pc:docMk/>
          <pc:sldMk cId="486110959" sldId="274"/>
        </pc:sldMkLst>
        <pc:spChg chg="mod">
          <ac:chgData name="PhD - Lin Wei" userId="S::wei_lin@mymail.sutd.edu.sg::b082076f-94c2-44a0-ac71-04c2654ce3c9" providerId="AD" clId="Web-{E8A1B018-99BE-454C-9AD7-F4FD63FDE149}" dt="2022-06-12T03:36:27.010" v="74" actId="20577"/>
          <ac:spMkLst>
            <pc:docMk/>
            <pc:sldMk cId="486110959" sldId="274"/>
            <ac:spMk id="2" creationId="{60C6C5E2-39D1-8E91-C6BD-370EC6D13414}"/>
          </ac:spMkLst>
        </pc:spChg>
        <pc:spChg chg="del">
          <ac:chgData name="PhD - Lin Wei" userId="S::wei_lin@mymail.sutd.edu.sg::b082076f-94c2-44a0-ac71-04c2654ce3c9" providerId="AD" clId="Web-{E8A1B018-99BE-454C-9AD7-F4FD63FDE149}" dt="2022-06-12T03:36:19.807" v="70"/>
          <ac:spMkLst>
            <pc:docMk/>
            <pc:sldMk cId="486110959" sldId="274"/>
            <ac:spMk id="3" creationId="{1F61680D-C413-7019-6538-FE84749912A3}"/>
          </ac:spMkLst>
        </pc:spChg>
        <pc:picChg chg="add mod ord">
          <ac:chgData name="PhD - Lin Wei" userId="S::wei_lin@mymail.sutd.edu.sg::b082076f-94c2-44a0-ac71-04c2654ce3c9" providerId="AD" clId="Web-{E8A1B018-99BE-454C-9AD7-F4FD63FDE149}" dt="2022-06-12T03:36:19.807" v="70"/>
          <ac:picMkLst>
            <pc:docMk/>
            <pc:sldMk cId="486110959" sldId="274"/>
            <ac:picMk id="4" creationId="{678ABFEE-49D9-1577-8986-55C930E3AB68}"/>
          </ac:picMkLst>
        </pc:picChg>
      </pc:sldChg>
      <pc:sldChg chg="add del replId">
        <pc:chgData name="PhD - Lin Wei" userId="S::wei_lin@mymail.sutd.edu.sg::b082076f-94c2-44a0-ac71-04c2654ce3c9" providerId="AD" clId="Web-{E8A1B018-99BE-454C-9AD7-F4FD63FDE149}" dt="2022-06-12T06:39:42.110" v="76"/>
        <pc:sldMkLst>
          <pc:docMk/>
          <pc:sldMk cId="2066264570" sldId="275"/>
        </pc:sldMkLst>
      </pc:sldChg>
      <pc:sldChg chg="addSp delSp modSp add replId">
        <pc:chgData name="PhD - Lin Wei" userId="S::wei_lin@mymail.sutd.edu.sg::b082076f-94c2-44a0-ac71-04c2654ce3c9" providerId="AD" clId="Web-{E8A1B018-99BE-454C-9AD7-F4FD63FDE149}" dt="2022-06-12T06:43:50.945" v="94" actId="1076"/>
        <pc:sldMkLst>
          <pc:docMk/>
          <pc:sldMk cId="3758403664" sldId="275"/>
        </pc:sldMkLst>
        <pc:spChg chg="add del mod">
          <ac:chgData name="PhD - Lin Wei" userId="S::wei_lin@mymail.sutd.edu.sg::b082076f-94c2-44a0-ac71-04c2654ce3c9" providerId="AD" clId="Web-{E8A1B018-99BE-454C-9AD7-F4FD63FDE149}" dt="2022-06-12T06:40:43.627" v="81"/>
          <ac:spMkLst>
            <pc:docMk/>
            <pc:sldMk cId="3758403664" sldId="275"/>
            <ac:spMk id="7" creationId="{84D102BA-C704-6048-45C9-149646971F35}"/>
          </ac:spMkLst>
        </pc:spChg>
        <pc:picChg chg="del">
          <ac:chgData name="PhD - Lin Wei" userId="S::wei_lin@mymail.sutd.edu.sg::b082076f-94c2-44a0-ac71-04c2654ce3c9" providerId="AD" clId="Web-{E8A1B018-99BE-454C-9AD7-F4FD63FDE149}" dt="2022-06-12T06:39:49.126" v="79"/>
          <ac:picMkLst>
            <pc:docMk/>
            <pc:sldMk cId="3758403664" sldId="275"/>
            <ac:picMk id="4" creationId="{6FEB2CE5-F434-767B-81C6-9A898F998398}"/>
          </ac:picMkLst>
        </pc:picChg>
        <pc:picChg chg="del">
          <ac:chgData name="PhD - Lin Wei" userId="S::wei_lin@mymail.sutd.edu.sg::b082076f-94c2-44a0-ac71-04c2654ce3c9" providerId="AD" clId="Web-{E8A1B018-99BE-454C-9AD7-F4FD63FDE149}" dt="2022-06-12T06:39:48.157" v="78"/>
          <ac:picMkLst>
            <pc:docMk/>
            <pc:sldMk cId="3758403664" sldId="275"/>
            <ac:picMk id="5" creationId="{49D37300-22BC-1946-FA2E-0ED03EF16BB2}"/>
          </ac:picMkLst>
        </pc:picChg>
        <pc:picChg chg="del">
          <ac:chgData name="PhD - Lin Wei" userId="S::wei_lin@mymail.sutd.edu.sg::b082076f-94c2-44a0-ac71-04c2654ce3c9" providerId="AD" clId="Web-{E8A1B018-99BE-454C-9AD7-F4FD63FDE149}" dt="2022-06-12T06:39:54.939" v="80"/>
          <ac:picMkLst>
            <pc:docMk/>
            <pc:sldMk cId="3758403664" sldId="275"/>
            <ac:picMk id="6" creationId="{4BBEA74F-0EC5-C4D7-6CA2-783D590E9416}"/>
          </ac:picMkLst>
        </pc:picChg>
        <pc:picChg chg="add mod ord">
          <ac:chgData name="PhD - Lin Wei" userId="S::wei_lin@mymail.sutd.edu.sg::b082076f-94c2-44a0-ac71-04c2654ce3c9" providerId="AD" clId="Web-{E8A1B018-99BE-454C-9AD7-F4FD63FDE149}" dt="2022-06-12T06:40:53.112" v="84" actId="1076"/>
          <ac:picMkLst>
            <pc:docMk/>
            <pc:sldMk cId="3758403664" sldId="275"/>
            <ac:picMk id="8" creationId="{BEC271E8-0E93-CAB4-2371-12251907D7FC}"/>
          </ac:picMkLst>
        </pc:picChg>
        <pc:picChg chg="add mod">
          <ac:chgData name="PhD - Lin Wei" userId="S::wei_lin@mymail.sutd.edu.sg::b082076f-94c2-44a0-ac71-04c2654ce3c9" providerId="AD" clId="Web-{E8A1B018-99BE-454C-9AD7-F4FD63FDE149}" dt="2022-06-12T06:41:39.332" v="89" actId="1076"/>
          <ac:picMkLst>
            <pc:docMk/>
            <pc:sldMk cId="3758403664" sldId="275"/>
            <ac:picMk id="9" creationId="{0DC36B7D-D6E6-75FF-AA80-01535A188C3F}"/>
          </ac:picMkLst>
        </pc:picChg>
        <pc:picChg chg="add mod modCrop">
          <ac:chgData name="PhD - Lin Wei" userId="S::wei_lin@mymail.sutd.edu.sg::b082076f-94c2-44a0-ac71-04c2654ce3c9" providerId="AD" clId="Web-{E8A1B018-99BE-454C-9AD7-F4FD63FDE149}" dt="2022-06-12T06:43:50.945" v="94" actId="1076"/>
          <ac:picMkLst>
            <pc:docMk/>
            <pc:sldMk cId="3758403664" sldId="275"/>
            <ac:picMk id="10" creationId="{B7E26BC7-6964-0B31-3B12-7CF749DCB5E6}"/>
          </ac:picMkLst>
        </pc:picChg>
      </pc:sldChg>
    </pc:docChg>
  </pc:docChgLst>
  <pc:docChgLst>
    <pc:chgData name="PhD - Lin Wei" userId="S::wei_lin@mymail.sutd.edu.sg::b082076f-94c2-44a0-ac71-04c2654ce3c9" providerId="AD" clId="Web-{03F95A49-B24B-4105-9E61-20457B433898}"/>
    <pc:docChg chg="addSld delSld modSld">
      <pc:chgData name="PhD - Lin Wei" userId="S::wei_lin@mymail.sutd.edu.sg::b082076f-94c2-44a0-ac71-04c2654ce3c9" providerId="AD" clId="Web-{03F95A49-B24B-4105-9E61-20457B433898}" dt="2022-06-11T15:06:58.622" v="7"/>
      <pc:docMkLst>
        <pc:docMk/>
      </pc:docMkLst>
      <pc:sldChg chg="del">
        <pc:chgData name="PhD - Lin Wei" userId="S::wei_lin@mymail.sutd.edu.sg::b082076f-94c2-44a0-ac71-04c2654ce3c9" providerId="AD" clId="Web-{03F95A49-B24B-4105-9E61-20457B433898}" dt="2022-06-11T15:02:11.019" v="0"/>
        <pc:sldMkLst>
          <pc:docMk/>
          <pc:sldMk cId="3320594262" sldId="263"/>
        </pc:sldMkLst>
      </pc:sldChg>
      <pc:sldChg chg="del">
        <pc:chgData name="PhD - Lin Wei" userId="S::wei_lin@mymail.sutd.edu.sg::b082076f-94c2-44a0-ac71-04c2654ce3c9" providerId="AD" clId="Web-{03F95A49-B24B-4105-9E61-20457B433898}" dt="2022-06-11T15:06:58.622" v="7"/>
        <pc:sldMkLst>
          <pc:docMk/>
          <pc:sldMk cId="681134786" sldId="264"/>
        </pc:sldMkLst>
      </pc:sldChg>
      <pc:sldChg chg="addSp modSp">
        <pc:chgData name="PhD - Lin Wei" userId="S::wei_lin@mymail.sutd.edu.sg::b082076f-94c2-44a0-ac71-04c2654ce3c9" providerId="AD" clId="Web-{03F95A49-B24B-4105-9E61-20457B433898}" dt="2022-06-11T15:04:38.663" v="6" actId="1076"/>
        <pc:sldMkLst>
          <pc:docMk/>
          <pc:sldMk cId="1542949506" sldId="267"/>
        </pc:sldMkLst>
        <pc:picChg chg="add mod">
          <ac:chgData name="PhD - Lin Wei" userId="S::wei_lin@mymail.sutd.edu.sg::b082076f-94c2-44a0-ac71-04c2654ce3c9" providerId="AD" clId="Web-{03F95A49-B24B-4105-9E61-20457B433898}" dt="2022-06-11T15:04:38.663" v="6" actId="1076"/>
          <ac:picMkLst>
            <pc:docMk/>
            <pc:sldMk cId="1542949506" sldId="267"/>
            <ac:picMk id="3" creationId="{BEE01F9E-C2C2-66AD-4871-448913D854BF}"/>
          </ac:picMkLst>
        </pc:picChg>
      </pc:sldChg>
      <pc:sldChg chg="addSp delSp modSp add replId">
        <pc:chgData name="PhD - Lin Wei" userId="S::wei_lin@mymail.sutd.edu.sg::b082076f-94c2-44a0-ac71-04c2654ce3c9" providerId="AD" clId="Web-{03F95A49-B24B-4105-9E61-20457B433898}" dt="2022-06-11T15:02:24.332" v="4" actId="14100"/>
        <pc:sldMkLst>
          <pc:docMk/>
          <pc:sldMk cId="3561968671" sldId="268"/>
        </pc:sldMkLst>
        <pc:spChg chg="add del mod">
          <ac:chgData name="PhD - Lin Wei" userId="S::wei_lin@mymail.sutd.edu.sg::b082076f-94c2-44a0-ac71-04c2654ce3c9" providerId="AD" clId="Web-{03F95A49-B24B-4105-9E61-20457B433898}" dt="2022-06-11T15:02:20.285" v="3"/>
          <ac:spMkLst>
            <pc:docMk/>
            <pc:sldMk cId="3561968671" sldId="268"/>
            <ac:spMk id="5" creationId="{7402BF21-0394-6042-1844-696EE0A4E649}"/>
          </ac:spMkLst>
        </pc:spChg>
        <pc:picChg chg="del">
          <ac:chgData name="PhD - Lin Wei" userId="S::wei_lin@mymail.sutd.edu.sg::b082076f-94c2-44a0-ac71-04c2654ce3c9" providerId="AD" clId="Web-{03F95A49-B24B-4105-9E61-20457B433898}" dt="2022-06-11T15:02:18.113" v="2"/>
          <ac:picMkLst>
            <pc:docMk/>
            <pc:sldMk cId="3561968671" sldId="268"/>
            <ac:picMk id="4" creationId="{39D06382-A7AF-8352-902C-8E66F69A33F1}"/>
          </ac:picMkLst>
        </pc:picChg>
        <pc:picChg chg="add mod ord">
          <ac:chgData name="PhD - Lin Wei" userId="S::wei_lin@mymail.sutd.edu.sg::b082076f-94c2-44a0-ac71-04c2654ce3c9" providerId="AD" clId="Web-{03F95A49-B24B-4105-9E61-20457B433898}" dt="2022-06-11T15:02:24.332" v="4" actId="14100"/>
          <ac:picMkLst>
            <pc:docMk/>
            <pc:sldMk cId="3561968671" sldId="268"/>
            <ac:picMk id="6" creationId="{0BF8ACB6-05E5-1A15-DDC1-3184BA88EB2B}"/>
          </ac:picMkLst>
        </pc:picChg>
      </pc:sldChg>
    </pc:docChg>
  </pc:docChgLst>
  <pc:docChgLst>
    <pc:chgData name="PhD - Lin Wei" userId="S::wei_lin@mymail.sutd.edu.sg::b082076f-94c2-44a0-ac71-04c2654ce3c9" providerId="AD" clId="Web-{1982525D-292F-4139-B56D-1C2FE9137D7A}"/>
    <pc:docChg chg="addSld delSld modSld sldOrd">
      <pc:chgData name="PhD - Lin Wei" userId="S::wei_lin@mymail.sutd.edu.sg::b082076f-94c2-44a0-ac71-04c2654ce3c9" providerId="AD" clId="Web-{1982525D-292F-4139-B56D-1C2FE9137D7A}" dt="2022-06-11T13:59:44.438" v="45" actId="14100"/>
      <pc:docMkLst>
        <pc:docMk/>
      </pc:docMkLst>
      <pc:sldChg chg="addSp delSp modSp">
        <pc:chgData name="PhD - Lin Wei" userId="S::wei_lin@mymail.sutd.edu.sg::b082076f-94c2-44a0-ac71-04c2654ce3c9" providerId="AD" clId="Web-{1982525D-292F-4139-B56D-1C2FE9137D7A}" dt="2022-06-11T13:59:44.438" v="45" actId="14100"/>
        <pc:sldMkLst>
          <pc:docMk/>
          <pc:sldMk cId="5440682" sldId="260"/>
        </pc:sldMkLst>
        <pc:spChg chg="mod">
          <ac:chgData name="PhD - Lin Wei" userId="S::wei_lin@mymail.sutd.edu.sg::b082076f-94c2-44a0-ac71-04c2654ce3c9" providerId="AD" clId="Web-{1982525D-292F-4139-B56D-1C2FE9137D7A}" dt="2022-06-11T13:17:31.662" v="9" actId="20577"/>
          <ac:spMkLst>
            <pc:docMk/>
            <pc:sldMk cId="5440682" sldId="260"/>
            <ac:spMk id="2" creationId="{3815AB89-3559-B472-3126-E63314E188D1}"/>
          </ac:spMkLst>
        </pc:spChg>
        <pc:spChg chg="mod">
          <ac:chgData name="PhD - Lin Wei" userId="S::wei_lin@mymail.sutd.edu.sg::b082076f-94c2-44a0-ac71-04c2654ce3c9" providerId="AD" clId="Web-{1982525D-292F-4139-B56D-1C2FE9137D7A}" dt="2022-06-11T13:56:27.084" v="33" actId="20577"/>
          <ac:spMkLst>
            <pc:docMk/>
            <pc:sldMk cId="5440682" sldId="260"/>
            <ac:spMk id="3" creationId="{F32C863F-E02D-41EC-E29C-E4E82FCC3766}"/>
          </ac:spMkLst>
        </pc:spChg>
        <pc:picChg chg="add del mod">
          <ac:chgData name="PhD - Lin Wei" userId="S::wei_lin@mymail.sutd.edu.sg::b082076f-94c2-44a0-ac71-04c2654ce3c9" providerId="AD" clId="Web-{1982525D-292F-4139-B56D-1C2FE9137D7A}" dt="2022-06-11T13:56:20.755" v="32"/>
          <ac:picMkLst>
            <pc:docMk/>
            <pc:sldMk cId="5440682" sldId="260"/>
            <ac:picMk id="4" creationId="{3A616344-7B47-E58E-FFC2-574DC7A43518}"/>
          </ac:picMkLst>
        </pc:picChg>
        <pc:picChg chg="del">
          <ac:chgData name="PhD - Lin Wei" userId="S::wei_lin@mymail.sutd.edu.sg::b082076f-94c2-44a0-ac71-04c2654ce3c9" providerId="AD" clId="Web-{1982525D-292F-4139-B56D-1C2FE9137D7A}" dt="2022-06-11T13:56:18.083" v="31"/>
          <ac:picMkLst>
            <pc:docMk/>
            <pc:sldMk cId="5440682" sldId="260"/>
            <ac:picMk id="5" creationId="{3E23FBA2-0D8D-09E0-7347-3D8F5E8D20B8}"/>
          </ac:picMkLst>
        </pc:picChg>
        <pc:picChg chg="add mod">
          <ac:chgData name="PhD - Lin Wei" userId="S::wei_lin@mymail.sutd.edu.sg::b082076f-94c2-44a0-ac71-04c2654ce3c9" providerId="AD" clId="Web-{1982525D-292F-4139-B56D-1C2FE9137D7A}" dt="2022-06-11T13:57:20.555" v="36" actId="14100"/>
          <ac:picMkLst>
            <pc:docMk/>
            <pc:sldMk cId="5440682" sldId="260"/>
            <ac:picMk id="6" creationId="{2C639ABE-9CC8-BDA5-2FDB-85F9AEC3194A}"/>
          </ac:picMkLst>
        </pc:picChg>
        <pc:picChg chg="add mod">
          <ac:chgData name="PhD - Lin Wei" userId="S::wei_lin@mymail.sutd.edu.sg::b082076f-94c2-44a0-ac71-04c2654ce3c9" providerId="AD" clId="Web-{1982525D-292F-4139-B56D-1C2FE9137D7A}" dt="2022-06-11T13:59:44.438" v="45" actId="14100"/>
          <ac:picMkLst>
            <pc:docMk/>
            <pc:sldMk cId="5440682" sldId="260"/>
            <ac:picMk id="7" creationId="{79FD4276-0536-62D1-876C-C3A39ABB7B2F}"/>
          </ac:picMkLst>
        </pc:picChg>
      </pc:sldChg>
      <pc:sldChg chg="add del">
        <pc:chgData name="PhD - Lin Wei" userId="S::wei_lin@mymail.sutd.edu.sg::b082076f-94c2-44a0-ac71-04c2654ce3c9" providerId="AD" clId="Web-{1982525D-292F-4139-B56D-1C2FE9137D7A}" dt="2022-06-11T13:24:24.047" v="28"/>
        <pc:sldMkLst>
          <pc:docMk/>
          <pc:sldMk cId="3320594262" sldId="263"/>
        </pc:sldMkLst>
      </pc:sldChg>
      <pc:sldChg chg="add del">
        <pc:chgData name="PhD - Lin Wei" userId="S::wei_lin@mymail.sutd.edu.sg::b082076f-94c2-44a0-ac71-04c2654ce3c9" providerId="AD" clId="Web-{1982525D-292F-4139-B56D-1C2FE9137D7A}" dt="2022-06-11T13:24:23.219" v="27"/>
        <pc:sldMkLst>
          <pc:docMk/>
          <pc:sldMk cId="681134786" sldId="264"/>
        </pc:sldMkLst>
      </pc:sldChg>
      <pc:sldChg chg="new del">
        <pc:chgData name="PhD - Lin Wei" userId="S::wei_lin@mymail.sutd.edu.sg::b082076f-94c2-44a0-ac71-04c2654ce3c9" providerId="AD" clId="Web-{1982525D-292F-4139-B56D-1C2FE9137D7A}" dt="2022-06-11T13:17:54.131" v="11"/>
        <pc:sldMkLst>
          <pc:docMk/>
          <pc:sldMk cId="3458253866" sldId="266"/>
        </pc:sldMkLst>
      </pc:sldChg>
      <pc:sldChg chg="addSp delSp modSp new ord">
        <pc:chgData name="PhD - Lin Wei" userId="S::wei_lin@mymail.sutd.edu.sg::b082076f-94c2-44a0-ac71-04c2654ce3c9" providerId="AD" clId="Web-{1982525D-292F-4139-B56D-1C2FE9137D7A}" dt="2022-06-11T13:58:19.527" v="40" actId="14100"/>
        <pc:sldMkLst>
          <pc:docMk/>
          <pc:sldMk cId="1542949506" sldId="267"/>
        </pc:sldMkLst>
        <pc:spChg chg="mod">
          <ac:chgData name="PhD - Lin Wei" userId="S::wei_lin@mymail.sutd.edu.sg::b082076f-94c2-44a0-ac71-04c2654ce3c9" providerId="AD" clId="Web-{1982525D-292F-4139-B56D-1C2FE9137D7A}" dt="2022-06-11T13:23:45.671" v="23" actId="20577"/>
          <ac:spMkLst>
            <pc:docMk/>
            <pc:sldMk cId="1542949506" sldId="267"/>
            <ac:spMk id="2" creationId="{CF158DB5-885F-1C1D-6E35-0FC0CFC8B223}"/>
          </ac:spMkLst>
        </pc:spChg>
        <pc:spChg chg="del">
          <ac:chgData name="PhD - Lin Wei" userId="S::wei_lin@mymail.sutd.edu.sg::b082076f-94c2-44a0-ac71-04c2654ce3c9" providerId="AD" clId="Web-{1982525D-292F-4139-B56D-1C2FE9137D7A}" dt="2022-06-11T13:58:15.839" v="39"/>
          <ac:spMkLst>
            <pc:docMk/>
            <pc:sldMk cId="1542949506" sldId="267"/>
            <ac:spMk id="3" creationId="{19253036-3BE9-FF99-3E8D-2B60973375A4}"/>
          </ac:spMkLst>
        </pc:spChg>
        <pc:picChg chg="add mod ord">
          <ac:chgData name="PhD - Lin Wei" userId="S::wei_lin@mymail.sutd.edu.sg::b082076f-94c2-44a0-ac71-04c2654ce3c9" providerId="AD" clId="Web-{1982525D-292F-4139-B56D-1C2FE9137D7A}" dt="2022-06-11T13:58:19.527" v="40" actId="14100"/>
          <ac:picMkLst>
            <pc:docMk/>
            <pc:sldMk cId="1542949506" sldId="267"/>
            <ac:picMk id="4" creationId="{39D06382-A7AF-8352-902C-8E66F69A33F1}"/>
          </ac:picMkLst>
        </pc:picChg>
      </pc:sldChg>
      <pc:sldChg chg="addSp delSp modSp add del replId">
        <pc:chgData name="PhD - Lin Wei" userId="S::wei_lin@mymail.sutd.edu.sg::b082076f-94c2-44a0-ac71-04c2654ce3c9" providerId="AD" clId="Web-{1982525D-292F-4139-B56D-1C2FE9137D7A}" dt="2022-06-11T13:57:38.666" v="38"/>
        <pc:sldMkLst>
          <pc:docMk/>
          <pc:sldMk cId="2281664493" sldId="268"/>
        </pc:sldMkLst>
        <pc:picChg chg="mod">
          <ac:chgData name="PhD - Lin Wei" userId="S::wei_lin@mymail.sutd.edu.sg::b082076f-94c2-44a0-ac71-04c2654ce3c9" providerId="AD" clId="Web-{1982525D-292F-4139-B56D-1C2FE9137D7A}" dt="2022-06-11T13:18:20.882" v="14" actId="1076"/>
          <ac:picMkLst>
            <pc:docMk/>
            <pc:sldMk cId="2281664493" sldId="268"/>
            <ac:picMk id="4" creationId="{3A616344-7B47-E58E-FFC2-574DC7A43518}"/>
          </ac:picMkLst>
        </pc:picChg>
        <pc:picChg chg="del">
          <ac:chgData name="PhD - Lin Wei" userId="S::wei_lin@mymail.sutd.edu.sg::b082076f-94c2-44a0-ac71-04c2654ce3c9" providerId="AD" clId="Web-{1982525D-292F-4139-B56D-1C2FE9137D7A}" dt="2022-06-11T13:18:16.569" v="13"/>
          <ac:picMkLst>
            <pc:docMk/>
            <pc:sldMk cId="2281664493" sldId="268"/>
            <ac:picMk id="5" creationId="{3E23FBA2-0D8D-09E0-7347-3D8F5E8D20B8}"/>
          </ac:picMkLst>
        </pc:picChg>
        <pc:picChg chg="add del mod">
          <ac:chgData name="PhD - Lin Wei" userId="S::wei_lin@mymail.sutd.edu.sg::b082076f-94c2-44a0-ac71-04c2654ce3c9" providerId="AD" clId="Web-{1982525D-292F-4139-B56D-1C2FE9137D7A}" dt="2022-06-11T13:57:27.993" v="37"/>
          <ac:picMkLst>
            <pc:docMk/>
            <pc:sldMk cId="2281664493" sldId="268"/>
            <ac:picMk id="6" creationId="{8D538B77-954F-A2E0-ABEF-E9B1F0AD8C00}"/>
          </ac:picMkLst>
        </pc:picChg>
      </pc:sldChg>
    </pc:docChg>
  </pc:docChgLst>
  <pc:docChgLst>
    <pc:chgData name="PhD - Lin Wei" userId="S::wei_lin@mymail.sutd.edu.sg::b082076f-94c2-44a0-ac71-04c2654ce3c9" providerId="AD" clId="Web-{680CFF68-105E-4393-AC9F-834C4C979A26}"/>
    <pc:docChg chg="addSld modSld">
      <pc:chgData name="PhD - Lin Wei" userId="S::wei_lin@mymail.sutd.edu.sg::b082076f-94c2-44a0-ac71-04c2654ce3c9" providerId="AD" clId="Web-{680CFF68-105E-4393-AC9F-834C4C979A26}" dt="2022-06-11T09:32:44.946" v="2"/>
      <pc:docMkLst>
        <pc:docMk/>
      </pc:docMkLst>
      <pc:sldChg chg="modSp">
        <pc:chgData name="PhD - Lin Wei" userId="S::wei_lin@mymail.sutd.edu.sg::b082076f-94c2-44a0-ac71-04c2654ce3c9" providerId="AD" clId="Web-{680CFF68-105E-4393-AC9F-834C4C979A26}" dt="2022-06-11T09:32:41.243" v="1" actId="20577"/>
        <pc:sldMkLst>
          <pc:docMk/>
          <pc:sldMk cId="109857222" sldId="256"/>
        </pc:sldMkLst>
        <pc:spChg chg="mod">
          <ac:chgData name="PhD - Lin Wei" userId="S::wei_lin@mymail.sutd.edu.sg::b082076f-94c2-44a0-ac71-04c2654ce3c9" providerId="AD" clId="Web-{680CFF68-105E-4393-AC9F-834C4C979A26}" dt="2022-06-11T09:32:41.243" v="1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new">
        <pc:chgData name="PhD - Lin Wei" userId="S::wei_lin@mymail.sutd.edu.sg::b082076f-94c2-44a0-ac71-04c2654ce3c9" providerId="AD" clId="Web-{680CFF68-105E-4393-AC9F-834C4C979A26}" dt="2022-06-11T09:32:44.946" v="2"/>
        <pc:sldMkLst>
          <pc:docMk/>
          <pc:sldMk cId="1269411190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Lab5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C88B-089F-FAFB-5BD4-ABCCA7B1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AES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EA51409-4F60-4338-36DD-0BAAB02A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282" y="1291839"/>
            <a:ext cx="7806603" cy="4885124"/>
          </a:xfrm>
        </p:spPr>
      </p:pic>
    </p:spTree>
    <p:extLst>
      <p:ext uri="{BB962C8B-B14F-4D97-AF65-F5344CB8AC3E}">
        <p14:creationId xmlns:p14="http://schemas.microsoft.com/office/powerpoint/2010/main" val="1982020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C88B-089F-FAFB-5BD4-ABCCA7B1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AES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0F4B9CB-C1FD-03C7-E470-20DAE3008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712" y="1825625"/>
            <a:ext cx="6381546" cy="4795448"/>
          </a:xfrm>
        </p:spPr>
      </p:pic>
    </p:spTree>
    <p:extLst>
      <p:ext uri="{BB962C8B-B14F-4D97-AF65-F5344CB8AC3E}">
        <p14:creationId xmlns:p14="http://schemas.microsoft.com/office/powerpoint/2010/main" val="1080417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9745-3143-AA3A-A6A8-5467EC1E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Byte Substitution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EB2CE5-F434-767B-81C6-9A898F998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252" y="1764852"/>
            <a:ext cx="2822847" cy="2079363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49D37300-22BC-1946-FA2E-0ED03EF16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07" y="1829650"/>
            <a:ext cx="5146071" cy="4657252"/>
          </a:xfrm>
          <a:prstGeom prst="rect">
            <a:avLst/>
          </a:prstGeom>
        </p:spPr>
      </p:pic>
      <p:pic>
        <p:nvPicPr>
          <p:cNvPr id="6" name="Picture 6" descr="Calendar&#10;&#10;Description automatically generated">
            <a:extLst>
              <a:ext uri="{FF2B5EF4-FFF2-40B4-BE49-F238E27FC236}">
                <a16:creationId xmlns:a16="http://schemas.microsoft.com/office/drawing/2014/main" id="{4BBEA74F-0EC5-C4D7-6CA2-783D590E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37" y="4206214"/>
            <a:ext cx="2743200" cy="14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9745-3143-AA3A-A6A8-5467EC1E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Byte Substitution</a:t>
            </a:r>
            <a:endParaRPr lang="en-US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BEC271E8-0E93-CAB4-2371-12251907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6938"/>
            <a:ext cx="10515600" cy="2300920"/>
          </a:xfrm>
        </p:spPr>
      </p:pic>
      <p:pic>
        <p:nvPicPr>
          <p:cNvPr id="9" name="Picture 9" descr="Shape&#10;&#10;Description automatically generated">
            <a:extLst>
              <a:ext uri="{FF2B5EF4-FFF2-40B4-BE49-F238E27FC236}">
                <a16:creationId xmlns:a16="http://schemas.microsoft.com/office/drawing/2014/main" id="{0DC36B7D-D6E6-75FF-AA80-01535A18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462" y="3785860"/>
            <a:ext cx="3149911" cy="160032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E26BC7-6964-0B31-3B12-7CF749DCB5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93" t="27907" r="170" b="-581"/>
          <a:stretch/>
        </p:blipFill>
        <p:spPr>
          <a:xfrm>
            <a:off x="2910560" y="3545313"/>
            <a:ext cx="2771244" cy="58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0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4067-79D3-09B2-AA35-4B457DCD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Shift Rows</a:t>
            </a:r>
            <a:endParaRPr lang="en-US"/>
          </a:p>
        </p:txBody>
      </p:sp>
      <p:pic>
        <p:nvPicPr>
          <p:cNvPr id="4" name="Picture 4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7605190C-8826-21EF-1C7A-0ADCF0198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685" y="1825625"/>
            <a:ext cx="10020629" cy="4351338"/>
          </a:xfrm>
        </p:spPr>
      </p:pic>
    </p:spTree>
    <p:extLst>
      <p:ext uri="{BB962C8B-B14F-4D97-AF65-F5344CB8AC3E}">
        <p14:creationId xmlns:p14="http://schemas.microsoft.com/office/powerpoint/2010/main" val="142379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4067-79D3-09B2-AA35-4B457DCD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Shift Rows</a:t>
            </a:r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92E536F-B81E-2A57-FD8E-92291239B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776" y="1437643"/>
            <a:ext cx="9440386" cy="2654308"/>
          </a:xfr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BDA5CED-440E-8A3D-B195-83E06905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02" y="4086639"/>
            <a:ext cx="9470303" cy="25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C5E2-39D1-8E91-C6BD-370EC6D1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Mix columns</a:t>
            </a:r>
            <a:endParaRPr lang="en-US"/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678ABFEE-49D9-1577-8986-55C930E3A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453" y="1825625"/>
            <a:ext cx="7515094" cy="4351338"/>
          </a:xfrm>
        </p:spPr>
      </p:pic>
    </p:spTree>
    <p:extLst>
      <p:ext uri="{BB962C8B-B14F-4D97-AF65-F5344CB8AC3E}">
        <p14:creationId xmlns:p14="http://schemas.microsoft.com/office/powerpoint/2010/main" val="48611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2A06-1837-35FA-827A-EAF7C9D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Modular Arithmetic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1719-23D3-3EA2-CB18-B6CF8AE68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onsolas"/>
                <a:cs typeface="Calibri"/>
              </a:rPr>
              <a:t>a = b mod n</a:t>
            </a:r>
            <a:endParaRPr lang="en-US">
              <a:cs typeface="Calibri"/>
            </a:endParaRPr>
          </a:p>
          <a:p>
            <a:r>
              <a:rPr lang="en-US">
                <a:latin typeface="Consolas"/>
                <a:cs typeface="Calibri"/>
              </a:rPr>
              <a:t>a = </a:t>
            </a:r>
            <a:r>
              <a:rPr lang="en-US" err="1">
                <a:latin typeface="Consolas"/>
                <a:cs typeface="Calibri"/>
              </a:rPr>
              <a:t>kn</a:t>
            </a:r>
            <a:r>
              <a:rPr lang="en-US">
                <a:latin typeface="Consolas"/>
                <a:cs typeface="Calibri"/>
              </a:rPr>
              <a:t> + b</a:t>
            </a:r>
          </a:p>
          <a:p>
            <a:pPr marL="0" indent="0">
              <a:buNone/>
            </a:pPr>
            <a:endParaRPr lang="en-US"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onsolas"/>
                <a:cs typeface="Calibri"/>
              </a:rPr>
              <a:t>b</a:t>
            </a:r>
            <a:r>
              <a:rPr lang="en-US">
                <a:ea typeface="+mn-lt"/>
                <a:cs typeface="+mn-lt"/>
              </a:rPr>
              <a:t>, is not unique, in fact there are an infinite number of possible remainders</a:t>
            </a:r>
          </a:p>
          <a:p>
            <a:pPr marL="0" indent="0">
              <a:buNone/>
            </a:pPr>
            <a:r>
              <a:rPr lang="en-US">
                <a:latin typeface="Consolas"/>
                <a:cs typeface="Calibri"/>
              </a:rPr>
              <a:t>12 = 2 mod 5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Consolas"/>
                <a:cs typeface="Calibri"/>
              </a:rPr>
              <a:t>12 = 7 mod 5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Consolas"/>
                <a:cs typeface="Calibri"/>
              </a:rPr>
              <a:t>12 = -3 mod 5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latin typeface="Consolas"/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A087700-24CB-8A06-A9DB-8AFA9C72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32" y="4009687"/>
            <a:ext cx="3629025" cy="26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2A06-1837-35FA-827A-EAF7C9DB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Modular Arithmetic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1719-23D3-3EA2-CB18-B6CF8AE6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554"/>
            <a:ext cx="10515600" cy="47609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All the equivalence classes modulo 5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A{….., -10,-5,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0</a:t>
            </a:r>
            <a:r>
              <a:rPr lang="en-US" dirty="0">
                <a:cs typeface="Calibri"/>
              </a:rPr>
              <a:t>,5,10......}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B{…..,,-9,</a:t>
            </a:r>
            <a:r>
              <a:rPr lang="en-US" dirty="0">
                <a:solidFill>
                  <a:srgbClr val="FF0000"/>
                </a:solidFill>
                <a:cs typeface="Calibri"/>
              </a:rPr>
              <a:t>1</a:t>
            </a:r>
            <a:r>
              <a:rPr lang="en-US" dirty="0">
                <a:cs typeface="Calibri"/>
              </a:rPr>
              <a:t>,6,11.........}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C{…...,-8,-3,</a:t>
            </a:r>
            <a:r>
              <a:rPr lang="en-US" dirty="0">
                <a:solidFill>
                  <a:srgbClr val="FF0000"/>
                </a:solidFill>
                <a:cs typeface="Calibri"/>
              </a:rPr>
              <a:t>2</a:t>
            </a:r>
            <a:r>
              <a:rPr lang="en-US" dirty="0">
                <a:cs typeface="Calibri"/>
              </a:rPr>
              <a:t>,7,12.........}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D{…...,-7,-2,</a:t>
            </a:r>
            <a:r>
              <a:rPr lang="en-US" dirty="0">
                <a:solidFill>
                  <a:srgbClr val="FF0000"/>
                </a:solidFill>
                <a:cs typeface="Calibri"/>
              </a:rPr>
              <a:t>3</a:t>
            </a:r>
            <a:r>
              <a:rPr lang="en-US" dirty="0">
                <a:cs typeface="Calibri"/>
              </a:rPr>
              <a:t>,8,13.........}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E{…....,-6,-1,</a:t>
            </a:r>
            <a:r>
              <a:rPr lang="en-US" dirty="0">
                <a:solidFill>
                  <a:srgbClr val="FF0000"/>
                </a:solidFill>
                <a:cs typeface="Calibri"/>
              </a:rPr>
              <a:t>4</a:t>
            </a:r>
            <a:r>
              <a:rPr lang="en-US" dirty="0">
                <a:cs typeface="Calibri"/>
              </a:rPr>
              <a:t>,9,14........}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Example: </a:t>
            </a: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      13 * 16 - 8 = 200 = 0 mod 5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alibri"/>
              </a:rPr>
              <a:t>       D *  B - D = 3*1 –3 = 0 mod 5  </a:t>
            </a:r>
          </a:p>
          <a:p>
            <a:pPr marL="0" indent="0">
              <a:buNone/>
            </a:pPr>
            <a:endParaRPr lang="en-US">
              <a:latin typeface="Consolas"/>
              <a:cs typeface="Calibri"/>
            </a:endParaRPr>
          </a:p>
          <a:p>
            <a:pPr marL="0" indent="0">
              <a:buNone/>
            </a:pPr>
            <a:endParaRPr lang="en-US"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93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AB89-3559-B472-3126-E63314E1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GF(</a:t>
            </a:r>
            <a:r>
              <a:rPr lang="en-US">
                <a:ea typeface="+mj-lt"/>
                <a:cs typeface="+mj-lt"/>
              </a:rPr>
              <a:t>2^8</a:t>
            </a:r>
            <a:r>
              <a:rPr lang="en-US">
                <a:cs typeface="Calibri Light"/>
              </a:rPr>
              <a:t>)</a:t>
            </a:r>
            <a:br>
              <a:rPr lang="en-US">
                <a:cs typeface="Calibri Light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106DD-C8F6-7447-AE1C-41843725572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9F5349A-9B44-A69B-039F-8C4D9921D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802" y="1546360"/>
            <a:ext cx="9863227" cy="1976888"/>
          </a:xfr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969E0CE5-88B6-217A-7F50-7C3C5BE85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90" r="7296" b="1621"/>
          <a:stretch/>
        </p:blipFill>
        <p:spPr>
          <a:xfrm>
            <a:off x="1150629" y="3198915"/>
            <a:ext cx="2520537" cy="16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2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AB89-3559-B472-3126-E63314E1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863F-E02D-41EC-E29C-E4E82FCC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0x57   -&gt;   01010111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E1AEAC1-6FAD-6F98-17BE-77F0E5A2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25" y="2645655"/>
            <a:ext cx="4899803" cy="10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AB89-3559-B472-3126-E63314E1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Addition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863F-E02D-41EC-E29C-E4E82FCC3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63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onsolas"/>
              </a:rPr>
              <a:t>0x57</a:t>
            </a:r>
            <a:r>
              <a:rPr lang="en-US" altLang="ja-JP">
                <a:latin typeface="Consolas"/>
                <a:ea typeface="+mn-lt"/>
                <a:cs typeface="+mn-lt"/>
              </a:rPr>
              <a:t> </a:t>
            </a:r>
            <a:r>
              <a:rPr lang="en-US" altLang="ja-JP">
                <a:latin typeface="Consolas"/>
                <a:ea typeface="ＭＳ Ｐゴシック"/>
                <a:cs typeface="Calibri"/>
              </a:rPr>
              <a:t>+ </a:t>
            </a:r>
            <a:r>
              <a:rPr lang="en-US">
                <a:latin typeface="Consolas"/>
              </a:rPr>
              <a:t>0x83</a:t>
            </a:r>
          </a:p>
          <a:p>
            <a:endParaRPr lang="en-US">
              <a:latin typeface="Consolas"/>
            </a:endParaRPr>
          </a:p>
          <a:p>
            <a:endParaRPr lang="en-US">
              <a:latin typeface="Consolas"/>
            </a:endParaRPr>
          </a:p>
          <a:p>
            <a:pPr marL="0" indent="0">
              <a:buNone/>
            </a:pPr>
            <a:endParaRPr lang="en-US">
              <a:latin typeface="Consolas"/>
            </a:endParaRPr>
          </a:p>
          <a:p>
            <a:r>
              <a:rPr lang="en-US">
                <a:latin typeface="Consolas"/>
              </a:rPr>
              <a:t>But        , so need mod 2 for all </a:t>
            </a:r>
            <a:r>
              <a:rPr lang="en-US">
                <a:latin typeface="Consolas"/>
                <a:ea typeface="+mn-lt"/>
                <a:cs typeface="+mn-lt"/>
              </a:rPr>
              <a:t>coefficient</a:t>
            </a:r>
            <a:endParaRPr lang="en-US">
              <a:ea typeface="+mn-lt"/>
              <a:cs typeface="+mn-lt"/>
            </a:endParaRPr>
          </a:p>
          <a:p>
            <a:endParaRPr lang="en-US">
              <a:latin typeface="Consolas"/>
            </a:endParaRPr>
          </a:p>
          <a:p>
            <a:r>
              <a:rPr lang="en-US">
                <a:latin typeface="Consolas"/>
              </a:rPr>
              <a:t>Result:                or                          </a:t>
            </a:r>
          </a:p>
          <a:p>
            <a:r>
              <a:rPr lang="en-US">
                <a:latin typeface="Consolas"/>
              </a:rPr>
              <a:t>or just </a:t>
            </a:r>
            <a:r>
              <a:rPr lang="en-US" err="1">
                <a:latin typeface="Consolas"/>
              </a:rPr>
              <a:t>xor</a:t>
            </a:r>
            <a:r>
              <a:rPr lang="en-US">
                <a:latin typeface="Consolas"/>
              </a:rPr>
              <a:t> the coefficient             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86CD187-C8CD-F3F1-E61D-E9587469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2436403"/>
            <a:ext cx="11125200" cy="978777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F557EF3-C58E-097D-4763-28B3F7F82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03" b="-44231"/>
          <a:stretch/>
        </p:blipFill>
        <p:spPr>
          <a:xfrm>
            <a:off x="1830687" y="3632439"/>
            <a:ext cx="1456413" cy="1072080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A697D71-3565-A510-B45C-4BB6EBEAB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212" y="4387014"/>
            <a:ext cx="3289539" cy="8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7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AB89-3559-B472-3126-E63314E1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Multiplication -method1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C863F-E02D-41EC-E29C-E4E82FCC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Consolas"/>
              <a:cs typeface="Calibri"/>
            </a:endParaRPr>
          </a:p>
          <a:p>
            <a:endParaRPr lang="en-US">
              <a:latin typeface="Consolas"/>
              <a:cs typeface="Calibri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C639ABE-9CC8-BDA5-2FDB-85F9AEC31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44" y="1725463"/>
            <a:ext cx="7824758" cy="527368"/>
          </a:xfrm>
          <a:prstGeom prst="rect">
            <a:avLst/>
          </a:prstGeom>
        </p:spPr>
      </p:pic>
      <p:pic>
        <p:nvPicPr>
          <p:cNvPr id="7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79FD4276-0536-62D1-876C-C3A39ABB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21" y="2656302"/>
            <a:ext cx="5964168" cy="37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8DB5-885F-1C1D-6E35-0FC0CFC8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Multiplication -method2</a:t>
            </a:r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F8ACB6-05E5-1A15-DDC1-3184BA88E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0211"/>
            <a:ext cx="10515600" cy="2721713"/>
          </a:xfrm>
        </p:spPr>
      </p:pic>
    </p:spTree>
    <p:extLst>
      <p:ext uri="{BB962C8B-B14F-4D97-AF65-F5344CB8AC3E}">
        <p14:creationId xmlns:p14="http://schemas.microsoft.com/office/powerpoint/2010/main" val="356196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8DB5-885F-1C1D-6E35-0FC0CFC8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Multiplication -method2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9D06382-A7AF-8352-902C-8E66F69A3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003" y="2682784"/>
            <a:ext cx="10515600" cy="3581340"/>
          </a:xfrm>
        </p:spPr>
      </p:pic>
      <p:pic>
        <p:nvPicPr>
          <p:cNvPr id="3" name="Picture 4" descr="Shape, arrow&#10;&#10;Description automatically generated">
            <a:extLst>
              <a:ext uri="{FF2B5EF4-FFF2-40B4-BE49-F238E27FC236}">
                <a16:creationId xmlns:a16="http://schemas.microsoft.com/office/drawing/2014/main" id="{BEE01F9E-C2C2-66AD-4871-448913D8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28" y="2098243"/>
            <a:ext cx="2743200" cy="473683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27D9F6D-793A-E525-0391-59BCDA136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24" y="1356150"/>
            <a:ext cx="7824758" cy="52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49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623C8F05BED148B77891DAFC9C149A" ma:contentTypeVersion="2" ma:contentTypeDescription="Create a new document." ma:contentTypeScope="" ma:versionID="c17a03ba346ff2ae76b8a563d60a599c">
  <xsd:schema xmlns:xsd="http://www.w3.org/2001/XMLSchema" xmlns:xs="http://www.w3.org/2001/XMLSchema" xmlns:p="http://schemas.microsoft.com/office/2006/metadata/properties" xmlns:ns2="98eb1dfb-b7a8-4b31-8d1e-d89294a2b45d" targetNamespace="http://schemas.microsoft.com/office/2006/metadata/properties" ma:root="true" ma:fieldsID="a56984c207eb0bb0600bbcaa9d0cc472" ns2:_="">
    <xsd:import namespace="98eb1dfb-b7a8-4b31-8d1e-d89294a2b4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eb1dfb-b7a8-4b31-8d1e-d89294a2b4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4A06AD-57AF-427C-952B-D102BDB916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5AB9D54-5A69-4D37-B0EE-C320BC5173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9F87E3-167C-43BD-B41E-A48CFFF80C27}">
  <ds:schemaRefs>
    <ds:schemaRef ds:uri="98eb1dfb-b7a8-4b31-8d1e-d89294a2b4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Lab5</vt:lpstr>
      <vt:lpstr>Modular Arithmetic</vt:lpstr>
      <vt:lpstr>Modular Arithmetic</vt:lpstr>
      <vt:lpstr>GF(2^8) </vt:lpstr>
      <vt:lpstr>Example </vt:lpstr>
      <vt:lpstr>Addition </vt:lpstr>
      <vt:lpstr>Multiplication -method1</vt:lpstr>
      <vt:lpstr>Multiplication -method2</vt:lpstr>
      <vt:lpstr>Multiplication -method2</vt:lpstr>
      <vt:lpstr>AES</vt:lpstr>
      <vt:lpstr>AES</vt:lpstr>
      <vt:lpstr>Byte Substitution</vt:lpstr>
      <vt:lpstr>Byte Substitution</vt:lpstr>
      <vt:lpstr>Shift Rows</vt:lpstr>
      <vt:lpstr>Shift Rows</vt:lpstr>
      <vt:lpstr>Mix columns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created xsi:type="dcterms:W3CDTF">2022-06-11T09:32:34Z</dcterms:created>
  <dcterms:modified xsi:type="dcterms:W3CDTF">2022-06-15T07:50:24Z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0x01010008623C8F05BED148B77891DAFC9C149A</vt:lpwstr>
  </property>
</Properties>
</file>